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56" r:id="rId2"/>
    <p:sldId id="1246" r:id="rId3"/>
    <p:sldId id="258" r:id="rId4"/>
    <p:sldId id="260" r:id="rId5"/>
    <p:sldId id="261" r:id="rId6"/>
    <p:sldId id="1244" r:id="rId7"/>
    <p:sldId id="267" r:id="rId8"/>
    <p:sldId id="1248" r:id="rId9"/>
    <p:sldId id="276" r:id="rId10"/>
    <p:sldId id="265" r:id="rId11"/>
    <p:sldId id="1245" r:id="rId12"/>
  </p:sldIdLst>
  <p:sldSz cx="12192000" cy="6858000"/>
  <p:notesSz cx="6858000" cy="9144000"/>
  <p:embeddedFontLst>
    <p:embeddedFont>
      <p:font typeface="Segoe UI" panose="020B0502040204020203"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HK Grotesk" panose="02010600030101010101" charset="0"/>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26297"/>
    <a:srgbClr val="724099"/>
    <a:srgbClr val="55BF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7" d="100"/>
          <a:sy n="87" d="100"/>
        </p:scale>
        <p:origin x="528"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HK Grotesk" panose="00000800000000000000" pitchFamily="2" charset="0"/>
              </a:defRPr>
            </a:lvl1pPr>
          </a:lstStyle>
          <a:p>
            <a:endParaRPr lang="en-ID"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HK Grotesk" panose="00000800000000000000" pitchFamily="2" charset="0"/>
              </a:defRPr>
            </a:lvl1pPr>
          </a:lstStyle>
          <a:p>
            <a:fld id="{C0D93739-989D-4E44-AD0E-AAFB9CA719CE}" type="datetimeFigureOut">
              <a:rPr lang="en-ID" smtClean="0"/>
              <a:pPr/>
              <a:t>11/11/2021</a:t>
            </a:fld>
            <a:endParaRPr lang="en-ID"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HK Grotesk" panose="00000800000000000000" pitchFamily="2" charset="0"/>
              </a:defRPr>
            </a:lvl1pPr>
          </a:lstStyle>
          <a:p>
            <a:endParaRPr lang="en-ID"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HK Grotesk" panose="00000800000000000000" pitchFamily="2" charset="0"/>
              </a:defRPr>
            </a:lvl1pPr>
          </a:lstStyle>
          <a:p>
            <a:fld id="{F4F04C7F-737E-46BE-9EAF-5245D7082820}" type="slidenum">
              <a:rPr lang="en-ID" smtClean="0"/>
              <a:pPr/>
              <a:t>‹#›</a:t>
            </a:fld>
            <a:endParaRPr lang="en-ID" dirty="0"/>
          </a:p>
        </p:txBody>
      </p:sp>
    </p:spTree>
    <p:extLst>
      <p:ext uri="{BB962C8B-B14F-4D97-AF65-F5344CB8AC3E}">
        <p14:creationId xmlns:p14="http://schemas.microsoft.com/office/powerpoint/2010/main" val="490467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HK Grotesk" panose="00000800000000000000" pitchFamily="2" charset="0"/>
        <a:ea typeface="+mn-ea"/>
        <a:cs typeface="+mn-cs"/>
      </a:defRPr>
    </a:lvl1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8079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8509112" y="830035"/>
            <a:ext cx="2789238" cy="5069794"/>
          </a:xfrm>
          <a:custGeom>
            <a:avLst/>
            <a:gdLst>
              <a:gd name="connsiteX0" fmla="*/ 11292 w 2789238"/>
              <a:gd name="connsiteY0" fmla="*/ 0 h 5069794"/>
              <a:gd name="connsiteX1" fmla="*/ 2789238 w 2789238"/>
              <a:gd name="connsiteY1" fmla="*/ 0 h 5069794"/>
              <a:gd name="connsiteX2" fmla="*/ 2759125 w 2789238"/>
              <a:gd name="connsiteY2" fmla="*/ 4089162 h 5069794"/>
              <a:gd name="connsiteX3" fmla="*/ 2378945 w 2789238"/>
              <a:gd name="connsiteY3" fmla="*/ 4528897 h 5069794"/>
              <a:gd name="connsiteX4" fmla="*/ 1155595 w 2789238"/>
              <a:gd name="connsiteY4" fmla="*/ 4998700 h 5069794"/>
              <a:gd name="connsiteX5" fmla="*/ 0 w 2789238"/>
              <a:gd name="connsiteY5" fmla="*/ 3916275 h 5069794"/>
              <a:gd name="connsiteX6" fmla="*/ 11292 w 2789238"/>
              <a:gd name="connsiteY6" fmla="*/ 0 h 50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9238" h="5069794">
                <a:moveTo>
                  <a:pt x="11292" y="0"/>
                </a:moveTo>
                <a:cubicBezTo>
                  <a:pt x="2789238" y="0"/>
                  <a:pt x="2789238" y="0"/>
                  <a:pt x="2789238" y="0"/>
                </a:cubicBezTo>
                <a:cubicBezTo>
                  <a:pt x="2759125" y="4089162"/>
                  <a:pt x="2759125" y="4089162"/>
                  <a:pt x="2759125" y="4089162"/>
                </a:cubicBezTo>
                <a:cubicBezTo>
                  <a:pt x="2759125" y="4089162"/>
                  <a:pt x="2484342" y="4427420"/>
                  <a:pt x="2378945" y="4528897"/>
                </a:cubicBezTo>
                <a:cubicBezTo>
                  <a:pt x="1968652" y="4934807"/>
                  <a:pt x="1678813" y="5205413"/>
                  <a:pt x="1155595" y="4998700"/>
                </a:cubicBezTo>
                <a:cubicBezTo>
                  <a:pt x="0" y="3916275"/>
                  <a:pt x="0" y="3916275"/>
                  <a:pt x="0" y="3916275"/>
                </a:cubicBezTo>
                <a:cubicBezTo>
                  <a:pt x="11292" y="0"/>
                  <a:pt x="11292" y="0"/>
                  <a:pt x="11292" y="0"/>
                </a:cubicBezTo>
                <a:close/>
              </a:path>
            </a:pathLst>
          </a:custGeom>
        </p:spPr>
        <p:txBody>
          <a:bodyPr wrap="square">
            <a:noAutofit/>
          </a:bodyPr>
          <a:lstStyle>
            <a:lvl1pPr>
              <a:defRPr>
                <a:latin typeface="HK Grotesk" panose="00000800000000000000" pitchFamily="2" charset="0"/>
              </a:defRPr>
            </a:lvl1pPr>
          </a:lstStyle>
          <a:p>
            <a:endParaRPr lang="en-US" dirty="0"/>
          </a:p>
        </p:txBody>
      </p:sp>
    </p:spTree>
    <p:extLst>
      <p:ext uri="{BB962C8B-B14F-4D97-AF65-F5344CB8AC3E}">
        <p14:creationId xmlns:p14="http://schemas.microsoft.com/office/powerpoint/2010/main" val="132372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flipH="1">
            <a:off x="4514850" y="1066800"/>
            <a:ext cx="3162300" cy="3657600"/>
          </a:xfrm>
          <a:prstGeom prst="rect">
            <a:avLst/>
          </a:prstGeom>
        </p:spPr>
        <p:txBody>
          <a:bodyPr/>
          <a:lstStyle>
            <a:lvl1pPr>
              <a:defRPr>
                <a:latin typeface="HK Grotesk" panose="00000800000000000000" pitchFamily="2" charset="0"/>
              </a:defRPr>
            </a:lvl1pPr>
          </a:lstStyle>
          <a:p>
            <a:endParaRPr lang="en-US" dirty="0"/>
          </a:p>
        </p:txBody>
      </p:sp>
    </p:spTree>
    <p:extLst>
      <p:ext uri="{BB962C8B-B14F-4D97-AF65-F5344CB8AC3E}">
        <p14:creationId xmlns:p14="http://schemas.microsoft.com/office/powerpoint/2010/main" val="33192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6095999" y="0"/>
            <a:ext cx="6096001" cy="6858000"/>
          </a:xfrm>
          <a:prstGeom prst="rect">
            <a:avLst/>
          </a:prstGeom>
          <a:effectLst>
            <a:outerShdw blurRad="63500" dist="38100" dir="8100000" sx="102000" sy="102000" algn="tr" rotWithShape="0">
              <a:prstClr val="black">
                <a:alpha val="40000"/>
              </a:prstClr>
            </a:outerShdw>
          </a:effectLst>
        </p:spPr>
        <p:txBody>
          <a:bodyPr/>
          <a:lstStyle>
            <a:lvl1pPr>
              <a:defRPr>
                <a:latin typeface="HK Grotesk" panose="00000800000000000000" pitchFamily="2" charset="0"/>
              </a:defRPr>
            </a:lvl1pPr>
          </a:lstStyle>
          <a:p>
            <a:endParaRPr lang="en-US" dirty="0"/>
          </a:p>
        </p:txBody>
      </p:sp>
    </p:spTree>
    <p:extLst>
      <p:ext uri="{BB962C8B-B14F-4D97-AF65-F5344CB8AC3E}">
        <p14:creationId xmlns:p14="http://schemas.microsoft.com/office/powerpoint/2010/main" val="328573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723900" y="895350"/>
            <a:ext cx="3371850" cy="5067300"/>
          </a:xfrm>
          <a:prstGeom prst="rect">
            <a:avLst/>
          </a:prstGeom>
        </p:spPr>
        <p:txBody>
          <a:bodyPr/>
          <a:lstStyle>
            <a:lvl1pPr>
              <a:defRPr>
                <a:latin typeface="HK Grotesk" panose="00000800000000000000" pitchFamily="2" charset="0"/>
              </a:defRPr>
            </a:lvl1pPr>
          </a:lstStyle>
          <a:p>
            <a:endParaRPr lang="en-US" dirty="0"/>
          </a:p>
        </p:txBody>
      </p:sp>
      <p:sp>
        <p:nvSpPr>
          <p:cNvPr id="4" name="Picture Placeholder 2"/>
          <p:cNvSpPr>
            <a:spLocks noGrp="1"/>
          </p:cNvSpPr>
          <p:nvPr>
            <p:ph type="pic" sz="quarter" idx="11"/>
          </p:nvPr>
        </p:nvSpPr>
        <p:spPr>
          <a:xfrm>
            <a:off x="7620000" y="514350"/>
            <a:ext cx="4019550" cy="2533650"/>
          </a:xfrm>
          <a:prstGeom prst="rect">
            <a:avLst/>
          </a:prstGeom>
        </p:spPr>
        <p:txBody>
          <a:bodyPr/>
          <a:lstStyle>
            <a:lvl1pPr>
              <a:defRPr>
                <a:latin typeface="HK Grotesk" panose="00000800000000000000" pitchFamily="2" charset="0"/>
              </a:defRPr>
            </a:lvl1pPr>
          </a:lstStyle>
          <a:p>
            <a:endParaRPr lang="en-US" dirty="0"/>
          </a:p>
        </p:txBody>
      </p:sp>
    </p:spTree>
    <p:extLst>
      <p:ext uri="{BB962C8B-B14F-4D97-AF65-F5344CB8AC3E}">
        <p14:creationId xmlns:p14="http://schemas.microsoft.com/office/powerpoint/2010/main" val="21755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Picture Placeholder 3"/>
          <p:cNvSpPr>
            <a:spLocks noGrp="1"/>
          </p:cNvSpPr>
          <p:nvPr>
            <p:ph type="pic" sz="quarter" idx="10"/>
          </p:nvPr>
        </p:nvSpPr>
        <p:spPr>
          <a:xfrm>
            <a:off x="3381374" y="990599"/>
            <a:ext cx="5429251" cy="4876801"/>
          </a:xfrm>
          <a:prstGeom prst="rect">
            <a:avLst/>
          </a:prstGeom>
          <a:effectLst>
            <a:outerShdw blurRad="63500" dist="38100" dir="8100000" sx="102000" sy="102000" algn="tr" rotWithShape="0">
              <a:prstClr val="black">
                <a:alpha val="40000"/>
              </a:prstClr>
            </a:outerShdw>
          </a:effectLst>
        </p:spPr>
        <p:txBody>
          <a:bodyPr/>
          <a:lstStyle>
            <a:lvl1pPr>
              <a:defRPr>
                <a:latin typeface="HK Grotesk" panose="00000800000000000000" pitchFamily="2" charset="0"/>
              </a:defRPr>
            </a:lvl1pPr>
          </a:lstStyle>
          <a:p>
            <a:endParaRPr lang="en-US" dirty="0"/>
          </a:p>
        </p:txBody>
      </p:sp>
    </p:spTree>
    <p:extLst>
      <p:ext uri="{BB962C8B-B14F-4D97-AF65-F5344CB8AC3E}">
        <p14:creationId xmlns:p14="http://schemas.microsoft.com/office/powerpoint/2010/main" val="371614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49263" y="449263"/>
            <a:ext cx="11074400" cy="5922962"/>
          </a:xfrm>
          <a:prstGeom prst="rect">
            <a:avLst/>
          </a:prstGeom>
          <a:effectLst>
            <a:outerShdw blurRad="63500" dist="38100" dir="8100000" sx="102000" sy="102000" algn="tr" rotWithShape="0">
              <a:prstClr val="black">
                <a:alpha val="40000"/>
              </a:prstClr>
            </a:outerShdw>
          </a:effectLst>
        </p:spPr>
        <p:txBody>
          <a:bodyPr/>
          <a:lstStyle>
            <a:lvl1pPr>
              <a:defRPr>
                <a:latin typeface="HK Grotesk" panose="00000800000000000000" pitchFamily="2" charset="0"/>
              </a:defRPr>
            </a:lvl1pPr>
          </a:lstStyle>
          <a:p>
            <a:endParaRPr lang="en-US" dirty="0"/>
          </a:p>
        </p:txBody>
      </p:sp>
    </p:spTree>
    <p:extLst>
      <p:ext uri="{BB962C8B-B14F-4D97-AF65-F5344CB8AC3E}">
        <p14:creationId xmlns:p14="http://schemas.microsoft.com/office/powerpoint/2010/main" val="31581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34675" y="423777"/>
            <a:ext cx="2722650" cy="5557831"/>
          </a:xfrm>
          <a:custGeom>
            <a:avLst/>
            <a:gdLst>
              <a:gd name="connsiteX0" fmla="*/ 2318886 w 2722650"/>
              <a:gd name="connsiteY0" fmla="*/ 0 h 5557831"/>
              <a:gd name="connsiteX1" fmla="*/ 2722650 w 2722650"/>
              <a:gd name="connsiteY1" fmla="*/ 3722080 h 5557831"/>
              <a:gd name="connsiteX2" fmla="*/ 444976 w 2722650"/>
              <a:gd name="connsiteY2" fmla="*/ 5557831 h 5557831"/>
              <a:gd name="connsiteX3" fmla="*/ 0 w 2722650"/>
              <a:gd name="connsiteY3" fmla="*/ 1249401 h 5557831"/>
            </a:gdLst>
            <a:ahLst/>
            <a:cxnLst>
              <a:cxn ang="0">
                <a:pos x="connsiteX0" y="connsiteY0"/>
              </a:cxn>
              <a:cxn ang="0">
                <a:pos x="connsiteX1" y="connsiteY1"/>
              </a:cxn>
              <a:cxn ang="0">
                <a:pos x="connsiteX2" y="connsiteY2"/>
              </a:cxn>
              <a:cxn ang="0">
                <a:pos x="connsiteX3" y="connsiteY3"/>
              </a:cxn>
            </a:cxnLst>
            <a:rect l="l" t="t" r="r" b="b"/>
            <a:pathLst>
              <a:path w="2722650" h="5557831">
                <a:moveTo>
                  <a:pt x="2318886" y="0"/>
                </a:moveTo>
                <a:lnTo>
                  <a:pt x="2722650" y="3722080"/>
                </a:lnTo>
                <a:lnTo>
                  <a:pt x="444976" y="5557831"/>
                </a:lnTo>
                <a:lnTo>
                  <a:pt x="0" y="1249401"/>
                </a:lnTo>
                <a:close/>
              </a:path>
            </a:pathLst>
          </a:custGeom>
        </p:spPr>
        <p:txBody>
          <a:bodyPr wrap="square">
            <a:noAutofit/>
          </a:bodyPr>
          <a:lstStyle>
            <a:lvl1pPr>
              <a:defRPr>
                <a:latin typeface="HK Grotesk" panose="00000800000000000000" pitchFamily="2" charset="0"/>
              </a:defRPr>
            </a:lvl1pPr>
          </a:lstStyle>
          <a:p>
            <a:endParaRPr lang="en-US" dirty="0"/>
          </a:p>
        </p:txBody>
      </p:sp>
    </p:spTree>
    <p:extLst>
      <p:ext uri="{BB962C8B-B14F-4D97-AF65-F5344CB8AC3E}">
        <p14:creationId xmlns:p14="http://schemas.microsoft.com/office/powerpoint/2010/main" val="126078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lvl1pPr>
              <a:defRPr>
                <a:latin typeface="HK Grotesk" panose="00000800000000000000" pitchFamily="2" charset="0"/>
              </a:defRPr>
            </a:lvl1pPr>
          </a:lstStyle>
          <a:p>
            <a:fld id="{86CB4B4D-7CA3-9044-876B-883B54F8677D}" type="slidenum">
              <a:rPr lang="en-ID" smtClean="0"/>
              <a:pPr/>
              <a:t>‹#›</a:t>
            </a:fld>
            <a:endParaRPr lang="en-ID"/>
          </a:p>
        </p:txBody>
      </p:sp>
    </p:spTree>
    <p:extLst>
      <p:ext uri="{BB962C8B-B14F-4D97-AF65-F5344CB8AC3E}">
        <p14:creationId xmlns:p14="http://schemas.microsoft.com/office/powerpoint/2010/main" val="15434632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779181"/>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8" r:id="rId3"/>
    <p:sldLayoutId id="2147483656" r:id="rId4"/>
    <p:sldLayoutId id="2147483654" r:id="rId5"/>
    <p:sldLayoutId id="2147483653" r:id="rId6"/>
    <p:sldLayoutId id="2147483651" r:id="rId7"/>
    <p:sldLayoutId id="2147483650" r:id="rId8"/>
    <p:sldLayoutId id="214748367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ales@gift-supplier.co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3" name="Freeform 5"/>
          <p:cNvSpPr>
            <a:spLocks/>
          </p:cNvSpPr>
          <p:nvPr/>
        </p:nvSpPr>
        <p:spPr bwMode="auto">
          <a:xfrm>
            <a:off x="6350" y="3800058"/>
            <a:ext cx="12185650" cy="3101440"/>
          </a:xfrm>
          <a:custGeom>
            <a:avLst/>
            <a:gdLst>
              <a:gd name="T0" fmla="*/ 0 w 7972"/>
              <a:gd name="T1" fmla="*/ 0 h 2029"/>
              <a:gd name="T2" fmla="*/ 0 w 7972"/>
              <a:gd name="T3" fmla="*/ 2029 h 2029"/>
              <a:gd name="T4" fmla="*/ 7972 w 7972"/>
              <a:gd name="T5" fmla="*/ 2029 h 2029"/>
              <a:gd name="T6" fmla="*/ 7972 w 7972"/>
              <a:gd name="T7" fmla="*/ 1640 h 2029"/>
              <a:gd name="T8" fmla="*/ 0 w 7972"/>
              <a:gd name="T9" fmla="*/ 0 h 2029"/>
            </a:gdLst>
            <a:ahLst/>
            <a:cxnLst>
              <a:cxn ang="0">
                <a:pos x="T0" y="T1"/>
              </a:cxn>
              <a:cxn ang="0">
                <a:pos x="T2" y="T3"/>
              </a:cxn>
              <a:cxn ang="0">
                <a:pos x="T4" y="T5"/>
              </a:cxn>
              <a:cxn ang="0">
                <a:pos x="T6" y="T7"/>
              </a:cxn>
              <a:cxn ang="0">
                <a:pos x="T8" y="T9"/>
              </a:cxn>
            </a:cxnLst>
            <a:rect l="0" t="0" r="r" b="b"/>
            <a:pathLst>
              <a:path w="7972" h="2029">
                <a:moveTo>
                  <a:pt x="0" y="0"/>
                </a:moveTo>
                <a:lnTo>
                  <a:pt x="0" y="2029"/>
                </a:lnTo>
                <a:lnTo>
                  <a:pt x="7972" y="2029"/>
                </a:lnTo>
                <a:lnTo>
                  <a:pt x="7972" y="1640"/>
                </a:lnTo>
                <a:lnTo>
                  <a:pt x="0" y="0"/>
                </a:lnTo>
                <a:close/>
              </a:path>
            </a:pathLst>
          </a:custGeom>
          <a:solidFill>
            <a:srgbClr val="7240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HK Grotesk" panose="00000800000000000000" pitchFamily="2" charset="0"/>
            </a:endParaRPr>
          </a:p>
        </p:txBody>
      </p:sp>
      <p:sp>
        <p:nvSpPr>
          <p:cNvPr id="4" name="TextBox 3">
            <a:extLst>
              <a:ext uri="{FF2B5EF4-FFF2-40B4-BE49-F238E27FC236}">
                <a16:creationId xmlns:a16="http://schemas.microsoft.com/office/drawing/2014/main" id="{0B08C359-2784-4BAE-B1AD-DCC409A57FB0}"/>
              </a:ext>
            </a:extLst>
          </p:cNvPr>
          <p:cNvSpPr txBox="1"/>
          <p:nvPr/>
        </p:nvSpPr>
        <p:spPr>
          <a:xfrm>
            <a:off x="3874894" y="5747319"/>
            <a:ext cx="5530503" cy="830997"/>
          </a:xfrm>
          <a:prstGeom prst="rect">
            <a:avLst/>
          </a:prstGeom>
          <a:noFill/>
        </p:spPr>
        <p:txBody>
          <a:bodyPr wrap="square">
            <a:spAutoFit/>
          </a:bodyPr>
          <a:lstStyle/>
          <a:p>
            <a:pPr eaLnBrk="1" fontAlgn="auto" hangingPunct="1">
              <a:spcBef>
                <a:spcPts val="0"/>
              </a:spcBef>
              <a:spcAft>
                <a:spcPts val="0"/>
              </a:spcAft>
              <a:defRPr/>
            </a:pPr>
            <a:r>
              <a:rPr lang="en-US" sz="2400" spc="300" dirty="0" smtClean="0">
                <a:solidFill>
                  <a:schemeClr val="bg1"/>
                </a:solidFill>
                <a:latin typeface="HK Grotesk" panose="00000800000000000000" pitchFamily="2" charset="0"/>
                <a:ea typeface="Source Sans Pro Light" panose="020B0403030403020204" pitchFamily="34" charset="0"/>
                <a:cs typeface="Poppins Light" panose="00000400000000000000" pitchFamily="50" charset="0"/>
              </a:rPr>
              <a:t>A PERFECT COMBINATION OF CREATIVITY AND UNIQUENESS</a:t>
            </a:r>
            <a:endParaRPr lang="en-US" sz="2400" spc="300" dirty="0">
              <a:solidFill>
                <a:schemeClr val="bg1"/>
              </a:solidFill>
              <a:latin typeface="HK Grotesk" panose="00000800000000000000" pitchFamily="2" charset="0"/>
              <a:ea typeface="Source Sans Pro Light" panose="020B0403030403020204" pitchFamily="34" charset="0"/>
              <a:cs typeface="Poppins Light" panose="00000400000000000000" pitchFamily="50" charset="0"/>
            </a:endParaRPr>
          </a:p>
        </p:txBody>
      </p:sp>
      <p:sp>
        <p:nvSpPr>
          <p:cNvPr id="24" name="TextBox 23">
            <a:extLst>
              <a:ext uri="{FF2B5EF4-FFF2-40B4-BE49-F238E27FC236}">
                <a16:creationId xmlns:a16="http://schemas.microsoft.com/office/drawing/2014/main" id="{4F9C2F70-9933-42A5-9970-6DDEBCB25B09}"/>
              </a:ext>
            </a:extLst>
          </p:cNvPr>
          <p:cNvSpPr txBox="1"/>
          <p:nvPr/>
        </p:nvSpPr>
        <p:spPr bwMode="auto">
          <a:xfrm>
            <a:off x="5461432" y="2207364"/>
            <a:ext cx="6606375" cy="923330"/>
          </a:xfrm>
          <a:prstGeom prst="rect">
            <a:avLst/>
          </a:prstGeom>
          <a:noFill/>
        </p:spPr>
        <p:txBody>
          <a:bodyPr wrap="square">
            <a:spAutoFit/>
          </a:bodyPr>
          <a:lstStyle/>
          <a:p>
            <a:pPr eaLnBrk="1" fontAlgn="auto" hangingPunct="1">
              <a:spcBef>
                <a:spcPts val="0"/>
              </a:spcBef>
              <a:spcAft>
                <a:spcPts val="0"/>
              </a:spcAft>
              <a:defRPr/>
            </a:pPr>
            <a:r>
              <a:rPr lang="en-US" sz="5400" spc="300" dirty="0" smtClean="0">
                <a:solidFill>
                  <a:schemeClr val="bg1"/>
                </a:solidFill>
                <a:latin typeface="HK Grotesk" panose="00000800000000000000" pitchFamily="2" charset="0"/>
                <a:ea typeface="Roboto" panose="02000000000000000000" pitchFamily="2" charset="0"/>
                <a:cs typeface="Gotham Ultra" pitchFamily="50" charset="0"/>
              </a:rPr>
              <a:t>100% C</a:t>
            </a:r>
            <a:r>
              <a:rPr lang="en-US" altLang="zh-CN" sz="5400" spc="300" dirty="0" smtClean="0">
                <a:solidFill>
                  <a:schemeClr val="bg1"/>
                </a:solidFill>
                <a:latin typeface="HK Grotesk" panose="00000800000000000000" pitchFamily="2" charset="0"/>
                <a:ea typeface="Roboto" panose="02000000000000000000" pitchFamily="2" charset="0"/>
                <a:cs typeface="Gotham Ultra" pitchFamily="50" charset="0"/>
              </a:rPr>
              <a:t>ustomized</a:t>
            </a:r>
            <a:endParaRPr lang="en-US" sz="5400" spc="300" dirty="0">
              <a:solidFill>
                <a:schemeClr val="bg1"/>
              </a:solidFill>
              <a:latin typeface="HK Grotesk" panose="00000800000000000000" pitchFamily="2" charset="0"/>
              <a:ea typeface="Roboto" panose="02000000000000000000" pitchFamily="2" charset="0"/>
              <a:cs typeface="Gotham Ultra" pitchFamily="50" charset="0"/>
            </a:endParaRPr>
          </a:p>
        </p:txBody>
      </p:sp>
      <p:sp>
        <p:nvSpPr>
          <p:cNvPr id="27" name="TextBox 26">
            <a:extLst>
              <a:ext uri="{FF2B5EF4-FFF2-40B4-BE49-F238E27FC236}">
                <a16:creationId xmlns:a16="http://schemas.microsoft.com/office/drawing/2014/main" id="{4F9C2F70-9933-42A5-9970-6DDEBCB25B09}"/>
              </a:ext>
            </a:extLst>
          </p:cNvPr>
          <p:cNvSpPr txBox="1"/>
          <p:nvPr/>
        </p:nvSpPr>
        <p:spPr bwMode="auto">
          <a:xfrm>
            <a:off x="6640145" y="3126156"/>
            <a:ext cx="5427663" cy="923330"/>
          </a:xfrm>
          <a:prstGeom prst="rect">
            <a:avLst/>
          </a:prstGeom>
          <a:noFill/>
        </p:spPr>
        <p:txBody>
          <a:bodyPr wrap="square">
            <a:spAutoFit/>
          </a:bodyPr>
          <a:lstStyle/>
          <a:p>
            <a:pPr>
              <a:defRPr/>
            </a:pPr>
            <a:r>
              <a:rPr lang="en-US" sz="5400" spc="300" dirty="0" smtClean="0">
                <a:solidFill>
                  <a:schemeClr val="bg1"/>
                </a:solidFill>
                <a:latin typeface="HK Grotesk" panose="00000800000000000000" pitchFamily="2" charset="0"/>
                <a:ea typeface="Roboto" panose="02000000000000000000" pitchFamily="2" charset="0"/>
                <a:cs typeface="Gotham Ultra" pitchFamily="50" charset="0"/>
              </a:rPr>
              <a:t>PVC Gift Items</a:t>
            </a:r>
            <a:endParaRPr lang="en-US" sz="5400" spc="300" dirty="0">
              <a:solidFill>
                <a:schemeClr val="bg1"/>
              </a:solidFill>
              <a:latin typeface="HK Grotesk" panose="00000800000000000000" pitchFamily="2" charset="0"/>
              <a:ea typeface="Roboto" panose="02000000000000000000" pitchFamily="2" charset="0"/>
              <a:cs typeface="Gotham Ultra" pitchFamily="50" charset="0"/>
            </a:endParaRPr>
          </a:p>
        </p:txBody>
      </p:sp>
      <p:sp>
        <p:nvSpPr>
          <p:cNvPr id="11" name="Donut 10"/>
          <p:cNvSpPr/>
          <p:nvPr/>
        </p:nvSpPr>
        <p:spPr>
          <a:xfrm>
            <a:off x="10987045" y="652416"/>
            <a:ext cx="536618" cy="536618"/>
          </a:xfrm>
          <a:prstGeom prst="donut">
            <a:avLst>
              <a:gd name="adj" fmla="val 1590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K Grotesk" panose="00000800000000000000" pitchFamily="2" charset="0"/>
              <a:cs typeface="Poppins Light" panose="00000400000000000000" pitchFamily="50" charset="0"/>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7895" y="2773592"/>
            <a:ext cx="3146269" cy="3190672"/>
          </a:xfrm>
          <a:prstGeom prst="rect">
            <a:avLst/>
          </a:pr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376" y="475296"/>
            <a:ext cx="2939308" cy="2406824"/>
          </a:xfrm>
          <a:prstGeom prst="rect">
            <a:avLst/>
          </a:prstGeom>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849" y="-169825"/>
            <a:ext cx="3279609" cy="1527796"/>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858" y="2492482"/>
            <a:ext cx="4050323" cy="1714004"/>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373" y="64869"/>
            <a:ext cx="2415654" cy="2410823"/>
          </a:xfrm>
          <a:prstGeom prst="rect">
            <a:avLst/>
          </a:prstGeom>
        </p:spPr>
      </p:pic>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3373" y="4296066"/>
            <a:ext cx="2126371" cy="2435992"/>
          </a:xfrm>
          <a:prstGeom prst="rect">
            <a:avLst/>
          </a:prstGeom>
        </p:spPr>
      </p:pic>
    </p:spTree>
    <p:extLst>
      <p:ext uri="{BB962C8B-B14F-4D97-AF65-F5344CB8AC3E}">
        <p14:creationId xmlns:p14="http://schemas.microsoft.com/office/powerpoint/2010/main" val="42345323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50"/>
                                        <p:tgtEl>
                                          <p:spTgt spid="24"/>
                                        </p:tgtEl>
                                      </p:cBhvr>
                                    </p:animEffect>
                                  </p:childTnLst>
                                </p:cTn>
                              </p:par>
                              <p:par>
                                <p:cTn id="8" presetID="6" presetClass="emph" presetSubtype="0" decel="100000" fill="hold" grpId="1" nodeType="withEffect">
                                  <p:stCondLst>
                                    <p:cond delay="750"/>
                                  </p:stCondLst>
                                  <p:childTnLst>
                                    <p:animScale>
                                      <p:cBhvr>
                                        <p:cTn id="9" dur="1250" fill="hold"/>
                                        <p:tgtEl>
                                          <p:spTgt spid="24"/>
                                        </p:tgtEl>
                                      </p:cBhvr>
                                      <p:by x="110000" y="110000"/>
                                    </p:animScale>
                                  </p:childTnLst>
                                </p:cTn>
                              </p:par>
                              <p:par>
                                <p:cTn id="10" presetID="35" presetClass="path" presetSubtype="0" repeatCount="indefinite" accel="50000" decel="50000" autoRev="1" fill="hold" grpId="2" nodeType="withEffect">
                                  <p:stCondLst>
                                    <p:cond delay="750"/>
                                  </p:stCondLst>
                                  <p:childTnLst>
                                    <p:animMotion origin="layout" path="M -2.5E-6 0 L -2.5E-6 -0.01458 " pathEditMode="relative" rAng="0" ptsTypes="AA">
                                      <p:cBhvr>
                                        <p:cTn id="11" dur="4000" fill="hold"/>
                                        <p:tgtEl>
                                          <p:spTgt spid="24"/>
                                        </p:tgtEl>
                                        <p:attrNameLst>
                                          <p:attrName>ppt_x</p:attrName>
                                          <p:attrName>ppt_y</p:attrName>
                                        </p:attrNameLst>
                                      </p:cBhvr>
                                      <p:rCtr x="0" y="-741"/>
                                    </p:animMotion>
                                  </p:childTnLst>
                                </p:cTn>
                              </p:par>
                              <p:par>
                                <p:cTn id="12" presetID="10" presetClass="entr" presetSubtype="0" fill="hold" grpId="0" nodeType="withEffect">
                                  <p:stCondLst>
                                    <p:cond delay="50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750"/>
                                        <p:tgtEl>
                                          <p:spTgt spid="27"/>
                                        </p:tgtEl>
                                      </p:cBhvr>
                                    </p:animEffect>
                                  </p:childTnLst>
                                </p:cTn>
                              </p:par>
                              <p:par>
                                <p:cTn id="15" presetID="6" presetClass="emph" presetSubtype="0" decel="100000" fill="hold" grpId="1" nodeType="withEffect">
                                  <p:stCondLst>
                                    <p:cond delay="750"/>
                                  </p:stCondLst>
                                  <p:childTnLst>
                                    <p:animScale>
                                      <p:cBhvr>
                                        <p:cTn id="16" dur="1250" fill="hold"/>
                                        <p:tgtEl>
                                          <p:spTgt spid="27"/>
                                        </p:tgtEl>
                                      </p:cBhvr>
                                      <p:by x="110000" y="110000"/>
                                    </p:animScale>
                                  </p:childTnLst>
                                </p:cTn>
                              </p:par>
                              <p:par>
                                <p:cTn id="17" presetID="35" presetClass="path" presetSubtype="0" repeatCount="indefinite" accel="50000" decel="50000" autoRev="1" fill="hold" grpId="2" nodeType="withEffect">
                                  <p:stCondLst>
                                    <p:cond delay="750"/>
                                  </p:stCondLst>
                                  <p:childTnLst>
                                    <p:animMotion origin="layout" path="M -2.5E-6 0 L -2.5E-6 -0.01458 " pathEditMode="relative" rAng="0" ptsTypes="AA">
                                      <p:cBhvr>
                                        <p:cTn id="18" dur="4000" fill="hold"/>
                                        <p:tgtEl>
                                          <p:spTgt spid="27"/>
                                        </p:tgtEl>
                                        <p:attrNameLst>
                                          <p:attrName>ppt_x</p:attrName>
                                          <p:attrName>ppt_y</p:attrName>
                                        </p:attrNameLst>
                                      </p:cBhvr>
                                      <p:rCtr x="0" y="-741"/>
                                    </p:animMotion>
                                  </p:childTnLst>
                                </p:cTn>
                              </p:par>
                              <p:par>
                                <p:cTn id="19" presetID="10" presetClass="entr" presetSubtype="0" fill="hold" grpId="0" nodeType="with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par>
                                <p:cTn id="22" presetID="6" presetClass="emph" presetSubtype="0" decel="100000" fill="hold" grpId="1" nodeType="withEffect">
                                  <p:stCondLst>
                                    <p:cond delay="750"/>
                                  </p:stCondLst>
                                  <p:childTnLst>
                                    <p:animScale>
                                      <p:cBhvr>
                                        <p:cTn id="23" dur="1250" fill="hold"/>
                                        <p:tgtEl>
                                          <p:spTgt spid="4"/>
                                        </p:tgtEl>
                                      </p:cBhvr>
                                      <p:by x="110000" y="110000"/>
                                    </p:animScale>
                                  </p:childTnLst>
                                </p:cTn>
                              </p:par>
                              <p:par>
                                <p:cTn id="24" presetID="35" presetClass="path" presetSubtype="0" repeatCount="indefinite" accel="50000" decel="50000" autoRev="1" fill="hold" grpId="2" nodeType="withEffect">
                                  <p:stCondLst>
                                    <p:cond delay="750"/>
                                  </p:stCondLst>
                                  <p:childTnLst>
                                    <p:animMotion origin="layout" path="M 2.70833E-6 0 L 2.70833E-6 0.01204 " pathEditMode="relative" rAng="0" ptsTypes="AA">
                                      <p:cBhvr>
                                        <p:cTn id="25" dur="4000" fill="hold"/>
                                        <p:tgtEl>
                                          <p:spTgt spid="4"/>
                                        </p:tgtEl>
                                        <p:attrNameLst>
                                          <p:attrName>ppt_x</p:attrName>
                                          <p:attrName>ppt_y</p:attrName>
                                        </p:attrNameLst>
                                      </p:cBhvr>
                                      <p:rCtr x="0" y="602"/>
                                    </p:animMotion>
                                  </p:childTnLst>
                                </p:cTn>
                              </p:par>
                              <p:par>
                                <p:cTn id="26" presetID="49" presetClass="entr" presetSubtype="0" decel="10000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2000" fill="hold"/>
                                        <p:tgtEl>
                                          <p:spTgt spid="11"/>
                                        </p:tgtEl>
                                        <p:attrNameLst>
                                          <p:attrName>ppt_w</p:attrName>
                                        </p:attrNameLst>
                                      </p:cBhvr>
                                      <p:tavLst>
                                        <p:tav tm="0">
                                          <p:val>
                                            <p:fltVal val="0"/>
                                          </p:val>
                                        </p:tav>
                                        <p:tav tm="100000">
                                          <p:val>
                                            <p:strVal val="#ppt_w"/>
                                          </p:val>
                                        </p:tav>
                                      </p:tavLst>
                                    </p:anim>
                                    <p:anim calcmode="lin" valueType="num">
                                      <p:cBhvr>
                                        <p:cTn id="29" dur="2000" fill="hold"/>
                                        <p:tgtEl>
                                          <p:spTgt spid="11"/>
                                        </p:tgtEl>
                                        <p:attrNameLst>
                                          <p:attrName>ppt_h</p:attrName>
                                        </p:attrNameLst>
                                      </p:cBhvr>
                                      <p:tavLst>
                                        <p:tav tm="0">
                                          <p:val>
                                            <p:fltVal val="0"/>
                                          </p:val>
                                        </p:tav>
                                        <p:tav tm="100000">
                                          <p:val>
                                            <p:strVal val="#ppt_h"/>
                                          </p:val>
                                        </p:tav>
                                      </p:tavLst>
                                    </p:anim>
                                    <p:anim calcmode="lin" valueType="num">
                                      <p:cBhvr>
                                        <p:cTn id="30" dur="2000" fill="hold"/>
                                        <p:tgtEl>
                                          <p:spTgt spid="11"/>
                                        </p:tgtEl>
                                        <p:attrNameLst>
                                          <p:attrName>style.rotation</p:attrName>
                                        </p:attrNameLst>
                                      </p:cBhvr>
                                      <p:tavLst>
                                        <p:tav tm="0">
                                          <p:val>
                                            <p:fltVal val="360"/>
                                          </p:val>
                                        </p:tav>
                                        <p:tav tm="100000">
                                          <p:val>
                                            <p:fltVal val="0"/>
                                          </p:val>
                                        </p:tav>
                                      </p:tavLst>
                                    </p:anim>
                                    <p:animEffect transition="in" filter="fade">
                                      <p:cBhvr>
                                        <p:cTn id="31" dur="2000"/>
                                        <p:tgtEl>
                                          <p:spTgt spid="11"/>
                                        </p:tgtEl>
                                      </p:cBhvr>
                                    </p:animEffect>
                                  </p:childTnLst>
                                </p:cTn>
                              </p:par>
                              <p:par>
                                <p:cTn id="32" presetID="6" presetClass="emph" presetSubtype="0" repeatCount="indefinite" accel="20000" decel="80000" autoRev="1" fill="hold" grpId="1" nodeType="withEffect">
                                  <p:stCondLst>
                                    <p:cond delay="1750"/>
                                  </p:stCondLst>
                                  <p:childTnLst>
                                    <p:animScale>
                                      <p:cBhvr>
                                        <p:cTn id="33" dur="1500" fill="hold"/>
                                        <p:tgtEl>
                                          <p:spTgt spid="11"/>
                                        </p:tgtEl>
                                      </p:cBhvr>
                                      <p:by x="90000" y="9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4" grpId="0"/>
      <p:bldP spid="24" grpId="1"/>
      <p:bldP spid="24" grpId="2"/>
      <p:bldP spid="27" grpId="0"/>
      <p:bldP spid="27" grpId="1"/>
      <p:bldP spid="27" grpId="2"/>
      <p:bldP spid="11" grpId="0" animBg="1"/>
      <p:bldP spid="11"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26297"/>
        </a:solidFill>
        <a:effectLst/>
      </p:bgPr>
    </p:bg>
    <p:spTree>
      <p:nvGrpSpPr>
        <p:cNvPr id="1" name=""/>
        <p:cNvGrpSpPr/>
        <p:nvPr/>
      </p:nvGrpSpPr>
      <p:grpSpPr>
        <a:xfrm>
          <a:off x="0" y="0"/>
          <a:ext cx="0" cy="0"/>
          <a:chOff x="0" y="0"/>
          <a:chExt cx="0" cy="0"/>
        </a:xfrm>
      </p:grpSpPr>
      <p:sp>
        <p:nvSpPr>
          <p:cNvPr id="19" name="Freeform 18"/>
          <p:cNvSpPr/>
          <p:nvPr/>
        </p:nvSpPr>
        <p:spPr>
          <a:xfrm>
            <a:off x="2647408" y="-8526"/>
            <a:ext cx="2730824" cy="1854955"/>
          </a:xfrm>
          <a:custGeom>
            <a:avLst/>
            <a:gdLst>
              <a:gd name="connsiteX0" fmla="*/ 0 w 2730824"/>
              <a:gd name="connsiteY0" fmla="*/ 0 h 1854955"/>
              <a:gd name="connsiteX1" fmla="*/ 960126 w 2730824"/>
              <a:gd name="connsiteY1" fmla="*/ 0 h 1854955"/>
              <a:gd name="connsiteX2" fmla="*/ 2618101 w 2730824"/>
              <a:gd name="connsiteY2" fmla="*/ 1321703 h 1854955"/>
              <a:gd name="connsiteX3" fmla="*/ 2665560 w 2730824"/>
              <a:gd name="connsiteY3" fmla="*/ 1742232 h 1854955"/>
              <a:gd name="connsiteX4" fmla="*/ 2665561 w 2730824"/>
              <a:gd name="connsiteY4" fmla="*/ 1742232 h 1854955"/>
              <a:gd name="connsiteX5" fmla="*/ 2245031 w 2730824"/>
              <a:gd name="connsiteY5" fmla="*/ 1789691 h 185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0824" h="1854955">
                <a:moveTo>
                  <a:pt x="0" y="0"/>
                </a:moveTo>
                <a:lnTo>
                  <a:pt x="960126" y="0"/>
                </a:lnTo>
                <a:lnTo>
                  <a:pt x="2618101" y="1321703"/>
                </a:lnTo>
                <a:cubicBezTo>
                  <a:pt x="2747333" y="1424724"/>
                  <a:pt x="2768581" y="1613000"/>
                  <a:pt x="2665560" y="1742232"/>
                </a:cubicBezTo>
                <a:lnTo>
                  <a:pt x="2665561" y="1742232"/>
                </a:lnTo>
                <a:cubicBezTo>
                  <a:pt x="2562540" y="1871464"/>
                  <a:pt x="2374263" y="1892712"/>
                  <a:pt x="2245031" y="1789691"/>
                </a:cubicBezTo>
                <a:close/>
              </a:path>
            </a:pathLst>
          </a:custGeom>
          <a:solidFill>
            <a:srgbClr val="7240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HK Grotesk" panose="00000800000000000000" pitchFamily="2" charset="0"/>
              <a:cs typeface="Poppins Light" panose="00000400000000000000" pitchFamily="50" charset="0"/>
            </a:endParaRPr>
          </a:p>
        </p:txBody>
      </p:sp>
      <p:sp>
        <p:nvSpPr>
          <p:cNvPr id="23" name="Freeform 22"/>
          <p:cNvSpPr/>
          <p:nvPr/>
        </p:nvSpPr>
        <p:spPr>
          <a:xfrm>
            <a:off x="4284133" y="-8528"/>
            <a:ext cx="3659346" cy="2576139"/>
          </a:xfrm>
          <a:custGeom>
            <a:avLst/>
            <a:gdLst>
              <a:gd name="connsiteX0" fmla="*/ 0 w 4184405"/>
              <a:gd name="connsiteY0" fmla="*/ 0 h 3013719"/>
              <a:gd name="connsiteX1" fmla="*/ 960127 w 4184405"/>
              <a:gd name="connsiteY1" fmla="*/ 0 h 3013719"/>
              <a:gd name="connsiteX2" fmla="*/ 4071682 w 4184405"/>
              <a:gd name="connsiteY2" fmla="*/ 2480467 h 3013719"/>
              <a:gd name="connsiteX3" fmla="*/ 4119141 w 4184405"/>
              <a:gd name="connsiteY3" fmla="*/ 2900996 h 3013719"/>
              <a:gd name="connsiteX4" fmla="*/ 4119142 w 4184405"/>
              <a:gd name="connsiteY4" fmla="*/ 2900996 h 3013719"/>
              <a:gd name="connsiteX5" fmla="*/ 3698613 w 4184405"/>
              <a:gd name="connsiteY5" fmla="*/ 2948455 h 301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84405" h="3013719">
                <a:moveTo>
                  <a:pt x="0" y="0"/>
                </a:moveTo>
                <a:lnTo>
                  <a:pt x="960127" y="0"/>
                </a:lnTo>
                <a:lnTo>
                  <a:pt x="4071682" y="2480467"/>
                </a:lnTo>
                <a:cubicBezTo>
                  <a:pt x="4200914" y="2583488"/>
                  <a:pt x="4222162" y="2771765"/>
                  <a:pt x="4119141" y="2900996"/>
                </a:cubicBezTo>
                <a:lnTo>
                  <a:pt x="4119142" y="2900996"/>
                </a:lnTo>
                <a:cubicBezTo>
                  <a:pt x="4016122" y="3030228"/>
                  <a:pt x="3827845" y="3051476"/>
                  <a:pt x="3698613" y="2948455"/>
                </a:cubicBezTo>
                <a:close/>
              </a:path>
            </a:pathLst>
          </a:custGeom>
          <a:solidFill>
            <a:srgbClr val="7240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HK Grotesk" panose="00000800000000000000" pitchFamily="2" charset="0"/>
              <a:cs typeface="Poppins Light" panose="00000400000000000000" pitchFamily="50" charset="0"/>
            </a:endParaRPr>
          </a:p>
        </p:txBody>
      </p:sp>
      <p:sp>
        <p:nvSpPr>
          <p:cNvPr id="6" name="Rounded Rectangle 5"/>
          <p:cNvSpPr/>
          <p:nvPr/>
        </p:nvSpPr>
        <p:spPr>
          <a:xfrm rot="18513667" flipH="1">
            <a:off x="5312440" y="-728338"/>
            <a:ext cx="598493" cy="7868548"/>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16" name="Oval 15"/>
          <p:cNvSpPr/>
          <p:nvPr/>
        </p:nvSpPr>
        <p:spPr>
          <a:xfrm>
            <a:off x="8215122" y="4817426"/>
            <a:ext cx="456202" cy="456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15" name="Oval 14"/>
          <p:cNvSpPr/>
          <p:nvPr/>
        </p:nvSpPr>
        <p:spPr>
          <a:xfrm>
            <a:off x="7327580" y="1972131"/>
            <a:ext cx="456202" cy="456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1" name="Freeform 20"/>
          <p:cNvSpPr/>
          <p:nvPr/>
        </p:nvSpPr>
        <p:spPr>
          <a:xfrm>
            <a:off x="4913758" y="3696099"/>
            <a:ext cx="4121673" cy="3161901"/>
          </a:xfrm>
          <a:custGeom>
            <a:avLst/>
            <a:gdLst>
              <a:gd name="connsiteX0" fmla="*/ 323109 w 4121673"/>
              <a:gd name="connsiteY0" fmla="*/ 934 h 3161901"/>
              <a:gd name="connsiteX1" fmla="*/ 485795 w 4121673"/>
              <a:gd name="connsiteY1" fmla="*/ 65265 h 3161901"/>
              <a:gd name="connsiteX2" fmla="*/ 4008951 w 4121673"/>
              <a:gd name="connsiteY2" fmla="*/ 2873851 h 3161901"/>
              <a:gd name="connsiteX3" fmla="*/ 4120741 w 4121673"/>
              <a:gd name="connsiteY3" fmla="*/ 3131695 h 3161901"/>
              <a:gd name="connsiteX4" fmla="*/ 4115377 w 4121673"/>
              <a:gd name="connsiteY4" fmla="*/ 3161901 h 3161901"/>
              <a:gd name="connsiteX5" fmla="*/ 3410163 w 4121673"/>
              <a:gd name="connsiteY5" fmla="*/ 3161901 h 3161901"/>
              <a:gd name="connsiteX6" fmla="*/ 112724 w 4121673"/>
              <a:gd name="connsiteY6" fmla="*/ 533253 h 3161901"/>
              <a:gd name="connsiteX7" fmla="*/ 65265 w 4121673"/>
              <a:gd name="connsiteY7" fmla="*/ 112724 h 3161901"/>
              <a:gd name="connsiteX8" fmla="*/ 323109 w 4121673"/>
              <a:gd name="connsiteY8" fmla="*/ 934 h 316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21673" h="3161901">
                <a:moveTo>
                  <a:pt x="323109" y="934"/>
                </a:moveTo>
                <a:cubicBezTo>
                  <a:pt x="380568" y="5475"/>
                  <a:pt x="437333" y="26632"/>
                  <a:pt x="485795" y="65265"/>
                </a:cubicBezTo>
                <a:lnTo>
                  <a:pt x="4008951" y="2873851"/>
                </a:lnTo>
                <a:cubicBezTo>
                  <a:pt x="4089720" y="2938239"/>
                  <a:pt x="4128309" y="3035930"/>
                  <a:pt x="4120741" y="3131695"/>
                </a:cubicBezTo>
                <a:lnTo>
                  <a:pt x="4115377" y="3161901"/>
                </a:lnTo>
                <a:lnTo>
                  <a:pt x="3410163" y="3161901"/>
                </a:lnTo>
                <a:lnTo>
                  <a:pt x="112724" y="533253"/>
                </a:lnTo>
                <a:cubicBezTo>
                  <a:pt x="-16508" y="430232"/>
                  <a:pt x="-37756" y="241956"/>
                  <a:pt x="65265" y="112724"/>
                </a:cubicBezTo>
                <a:cubicBezTo>
                  <a:pt x="129653" y="31954"/>
                  <a:pt x="227344" y="-6635"/>
                  <a:pt x="323109" y="934"/>
                </a:cubicBezTo>
                <a:close/>
              </a:path>
            </a:pathLst>
          </a:custGeom>
          <a:solidFill>
            <a:srgbClr val="7240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HK Grotesk" panose="00000800000000000000" pitchFamily="2" charset="0"/>
              <a:cs typeface="Poppins Light" panose="00000400000000000000" pitchFamily="50" charset="0"/>
            </a:endParaRPr>
          </a:p>
        </p:txBody>
      </p:sp>
      <p:sp>
        <p:nvSpPr>
          <p:cNvPr id="17" name="Oval 16"/>
          <p:cNvSpPr/>
          <p:nvPr/>
        </p:nvSpPr>
        <p:spPr>
          <a:xfrm>
            <a:off x="4986152" y="3380350"/>
            <a:ext cx="456202" cy="456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13" name="Oval 12"/>
          <p:cNvSpPr/>
          <p:nvPr/>
        </p:nvSpPr>
        <p:spPr>
          <a:xfrm>
            <a:off x="2562064" y="755995"/>
            <a:ext cx="513498" cy="456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14" name="Oval 13"/>
          <p:cNvSpPr/>
          <p:nvPr/>
        </p:nvSpPr>
        <p:spPr>
          <a:xfrm>
            <a:off x="4835174" y="1266085"/>
            <a:ext cx="456202" cy="4562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18" name="Circle">
            <a:extLst>
              <a:ext uri="{FF2B5EF4-FFF2-40B4-BE49-F238E27FC236}">
                <a16:creationId xmlns:a16="http://schemas.microsoft.com/office/drawing/2014/main" id="{2053855B-09D0-421D-9419-EEAE0ED41F18}"/>
              </a:ext>
            </a:extLst>
          </p:cNvPr>
          <p:cNvSpPr/>
          <p:nvPr/>
        </p:nvSpPr>
        <p:spPr>
          <a:xfrm>
            <a:off x="2671340" y="29790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0" name="Circle">
            <a:extLst>
              <a:ext uri="{FF2B5EF4-FFF2-40B4-BE49-F238E27FC236}">
                <a16:creationId xmlns:a16="http://schemas.microsoft.com/office/drawing/2014/main" id="{2E19BBCF-5B3C-49BB-A60A-854150F8CD12}"/>
              </a:ext>
            </a:extLst>
          </p:cNvPr>
          <p:cNvSpPr/>
          <p:nvPr/>
        </p:nvSpPr>
        <p:spPr>
          <a:xfrm>
            <a:off x="2887240" y="29790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2" name="Circle">
            <a:extLst>
              <a:ext uri="{FF2B5EF4-FFF2-40B4-BE49-F238E27FC236}">
                <a16:creationId xmlns:a16="http://schemas.microsoft.com/office/drawing/2014/main" id="{65D79A83-CA62-4177-963C-68EFB784533E}"/>
              </a:ext>
            </a:extLst>
          </p:cNvPr>
          <p:cNvSpPr/>
          <p:nvPr/>
        </p:nvSpPr>
        <p:spPr>
          <a:xfrm>
            <a:off x="2671340" y="31949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7" name="Circle">
            <a:extLst>
              <a:ext uri="{FF2B5EF4-FFF2-40B4-BE49-F238E27FC236}">
                <a16:creationId xmlns:a16="http://schemas.microsoft.com/office/drawing/2014/main" id="{A8E0E5DF-2856-4D63-BD1C-DE132473C4BA}"/>
              </a:ext>
            </a:extLst>
          </p:cNvPr>
          <p:cNvSpPr/>
          <p:nvPr/>
        </p:nvSpPr>
        <p:spPr>
          <a:xfrm>
            <a:off x="2887240" y="31949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8" name="Circle">
            <a:extLst>
              <a:ext uri="{FF2B5EF4-FFF2-40B4-BE49-F238E27FC236}">
                <a16:creationId xmlns:a16="http://schemas.microsoft.com/office/drawing/2014/main" id="{BBF128D5-3EDE-4B9C-BE7E-02245563260C}"/>
              </a:ext>
            </a:extLst>
          </p:cNvPr>
          <p:cNvSpPr/>
          <p:nvPr/>
        </p:nvSpPr>
        <p:spPr>
          <a:xfrm>
            <a:off x="2671340" y="34108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0" name="Circle">
            <a:extLst>
              <a:ext uri="{FF2B5EF4-FFF2-40B4-BE49-F238E27FC236}">
                <a16:creationId xmlns:a16="http://schemas.microsoft.com/office/drawing/2014/main" id="{F0738AEF-CE05-481C-A480-E1CFB96D650C}"/>
              </a:ext>
            </a:extLst>
          </p:cNvPr>
          <p:cNvSpPr/>
          <p:nvPr/>
        </p:nvSpPr>
        <p:spPr>
          <a:xfrm>
            <a:off x="2887240" y="34108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2" name="Circle">
            <a:extLst>
              <a:ext uri="{FF2B5EF4-FFF2-40B4-BE49-F238E27FC236}">
                <a16:creationId xmlns:a16="http://schemas.microsoft.com/office/drawing/2014/main" id="{D956D327-3652-4668-9FC8-6FD399BE8CEF}"/>
              </a:ext>
            </a:extLst>
          </p:cNvPr>
          <p:cNvSpPr/>
          <p:nvPr/>
        </p:nvSpPr>
        <p:spPr>
          <a:xfrm>
            <a:off x="2671340" y="36267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3" name="Circle">
            <a:extLst>
              <a:ext uri="{FF2B5EF4-FFF2-40B4-BE49-F238E27FC236}">
                <a16:creationId xmlns:a16="http://schemas.microsoft.com/office/drawing/2014/main" id="{3DCE5590-B9A9-4654-BA36-F65F7011A5CA}"/>
              </a:ext>
            </a:extLst>
          </p:cNvPr>
          <p:cNvSpPr/>
          <p:nvPr/>
        </p:nvSpPr>
        <p:spPr>
          <a:xfrm>
            <a:off x="2887240" y="36267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4" name="Circle">
            <a:extLst>
              <a:ext uri="{FF2B5EF4-FFF2-40B4-BE49-F238E27FC236}">
                <a16:creationId xmlns:a16="http://schemas.microsoft.com/office/drawing/2014/main" id="{E85A419D-B502-4E86-83A3-964205069C85}"/>
              </a:ext>
            </a:extLst>
          </p:cNvPr>
          <p:cNvSpPr/>
          <p:nvPr/>
        </p:nvSpPr>
        <p:spPr>
          <a:xfrm>
            <a:off x="2671340" y="38426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5" name="Circle">
            <a:extLst>
              <a:ext uri="{FF2B5EF4-FFF2-40B4-BE49-F238E27FC236}">
                <a16:creationId xmlns:a16="http://schemas.microsoft.com/office/drawing/2014/main" id="{B802A03A-0D95-438D-95C5-74B05BB26D6C}"/>
              </a:ext>
            </a:extLst>
          </p:cNvPr>
          <p:cNvSpPr/>
          <p:nvPr/>
        </p:nvSpPr>
        <p:spPr>
          <a:xfrm>
            <a:off x="2887240" y="3842628"/>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6" name="Shape">
            <a:extLst>
              <a:ext uri="{FF2B5EF4-FFF2-40B4-BE49-F238E27FC236}">
                <a16:creationId xmlns:a16="http://schemas.microsoft.com/office/drawing/2014/main" id="{ACF97C17-6167-4281-A3BC-2EED4ECD894F}"/>
              </a:ext>
            </a:extLst>
          </p:cNvPr>
          <p:cNvSpPr/>
          <p:nvPr/>
        </p:nvSpPr>
        <p:spPr>
          <a:xfrm>
            <a:off x="395654" y="1998162"/>
            <a:ext cx="2616182" cy="3322905"/>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73D9F8"/>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8" name="Shape">
            <a:extLst>
              <a:ext uri="{FF2B5EF4-FFF2-40B4-BE49-F238E27FC236}">
                <a16:creationId xmlns:a16="http://schemas.microsoft.com/office/drawing/2014/main" id="{96C0342C-3AA9-41E5-A90E-AA3D148A32AF}"/>
              </a:ext>
            </a:extLst>
          </p:cNvPr>
          <p:cNvSpPr/>
          <p:nvPr/>
        </p:nvSpPr>
        <p:spPr>
          <a:xfrm>
            <a:off x="3288856" y="1182814"/>
            <a:ext cx="2793581" cy="3191643"/>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4162BE"/>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0" name="Shape">
            <a:extLst>
              <a:ext uri="{FF2B5EF4-FFF2-40B4-BE49-F238E27FC236}">
                <a16:creationId xmlns:a16="http://schemas.microsoft.com/office/drawing/2014/main" id="{0C8E7940-725D-4EC4-B607-33C2E3EEE454}"/>
              </a:ext>
            </a:extLst>
          </p:cNvPr>
          <p:cNvSpPr/>
          <p:nvPr/>
        </p:nvSpPr>
        <p:spPr>
          <a:xfrm>
            <a:off x="6247096" y="2135589"/>
            <a:ext cx="2540000" cy="3185478"/>
          </a:xfrm>
          <a:custGeom>
            <a:avLst/>
            <a:gdLst/>
            <a:ahLst/>
            <a:cxnLst>
              <a:cxn ang="0">
                <a:pos x="wd2" y="hd2"/>
              </a:cxn>
              <a:cxn ang="5400000">
                <a:pos x="wd2" y="hd2"/>
              </a:cxn>
              <a:cxn ang="10800000">
                <a:pos x="wd2" y="hd2"/>
              </a:cxn>
              <a:cxn ang="16200000">
                <a:pos x="wd2" y="hd2"/>
              </a:cxn>
            </a:cxnLst>
            <a:rect l="0" t="0" r="r" b="b"/>
            <a:pathLst>
              <a:path w="21600" h="21600" extrusionOk="0">
                <a:moveTo>
                  <a:pt x="2160" y="0"/>
                </a:moveTo>
                <a:lnTo>
                  <a:pt x="19440" y="0"/>
                </a:lnTo>
                <a:cubicBezTo>
                  <a:pt x="20633" y="0"/>
                  <a:pt x="21600" y="537"/>
                  <a:pt x="21600" y="1200"/>
                </a:cubicBezTo>
                <a:lnTo>
                  <a:pt x="21600" y="20400"/>
                </a:lnTo>
                <a:cubicBezTo>
                  <a:pt x="21600" y="21063"/>
                  <a:pt x="20633" y="21600"/>
                  <a:pt x="19440" y="21600"/>
                </a:cubicBezTo>
                <a:lnTo>
                  <a:pt x="2160" y="21600"/>
                </a:lnTo>
                <a:cubicBezTo>
                  <a:pt x="967" y="21600"/>
                  <a:pt x="0" y="21063"/>
                  <a:pt x="0" y="20400"/>
                </a:cubicBezTo>
                <a:lnTo>
                  <a:pt x="0" y="1200"/>
                </a:lnTo>
                <a:cubicBezTo>
                  <a:pt x="0" y="537"/>
                  <a:pt x="967" y="0"/>
                  <a:pt x="2160" y="0"/>
                </a:cubicBezTo>
              </a:path>
            </a:pathLst>
          </a:custGeom>
          <a:solidFill>
            <a:srgbClr val="FFBE00"/>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2" name="Shape">
            <a:extLst>
              <a:ext uri="{FF2B5EF4-FFF2-40B4-BE49-F238E27FC236}">
                <a16:creationId xmlns:a16="http://schemas.microsoft.com/office/drawing/2014/main" id="{7DC3826F-0477-41FD-9E4D-8D6C08F4FA0C}"/>
              </a:ext>
            </a:extLst>
          </p:cNvPr>
          <p:cNvSpPr/>
          <p:nvPr/>
        </p:nvSpPr>
        <p:spPr>
          <a:xfrm>
            <a:off x="9231428" y="1266085"/>
            <a:ext cx="2431334" cy="3062155"/>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FF8461"/>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4" name="Lorem Ipsum">
            <a:extLst>
              <a:ext uri="{FF2B5EF4-FFF2-40B4-BE49-F238E27FC236}">
                <a16:creationId xmlns:a16="http://schemas.microsoft.com/office/drawing/2014/main" id="{3EEB4F67-BA3D-448A-BF9B-5B9FCD85F5F9}"/>
              </a:ext>
            </a:extLst>
          </p:cNvPr>
          <p:cNvSpPr txBox="1"/>
          <p:nvPr/>
        </p:nvSpPr>
        <p:spPr>
          <a:xfrm>
            <a:off x="738554" y="4298393"/>
            <a:ext cx="2080259" cy="513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smtClean="0">
                <a:solidFill>
                  <a:schemeClr val="bg1"/>
                </a:solidFill>
                <a:latin typeface="HK Grotesk" panose="00000800000000000000" pitchFamily="2" charset="0"/>
              </a:rPr>
              <a:t>   Luggage Tag</a:t>
            </a:r>
            <a:endParaRPr sz="1600" dirty="0">
              <a:solidFill>
                <a:schemeClr val="bg1"/>
              </a:solidFill>
              <a:latin typeface="HK Grotesk" panose="00000800000000000000" pitchFamily="2" charset="0"/>
            </a:endParaRPr>
          </a:p>
        </p:txBody>
      </p:sp>
      <p:sp>
        <p:nvSpPr>
          <p:cNvPr id="45" name="Lorem ipsum dolor sit amet, consectetur adipiscing elit. Suspendisse molestie mi et quam volutpat euismod. Quisque lectus ex, egestas sit amet turpis vestibulum">
            <a:extLst>
              <a:ext uri="{FF2B5EF4-FFF2-40B4-BE49-F238E27FC236}">
                <a16:creationId xmlns:a16="http://schemas.microsoft.com/office/drawing/2014/main" id="{601C32C7-76C1-42E8-833A-B822C9E428CF}"/>
              </a:ext>
            </a:extLst>
          </p:cNvPr>
          <p:cNvSpPr txBox="1"/>
          <p:nvPr/>
        </p:nvSpPr>
        <p:spPr>
          <a:xfrm>
            <a:off x="1274340" y="4042002"/>
            <a:ext cx="1587500" cy="203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nSpc>
                <a:spcPct val="110000"/>
              </a:lnSpc>
              <a:tabLst>
                <a:tab pos="1066800" algn="l"/>
              </a:tabLst>
              <a:defRPr sz="2000">
                <a:latin typeface="Lato Light"/>
                <a:ea typeface="Lato Light"/>
                <a:cs typeface="Lato Light"/>
                <a:sym typeface="Lato Light"/>
              </a:defRPr>
            </a:lvl1pPr>
          </a:lstStyle>
          <a:p>
            <a:endParaRPr sz="1000" dirty="0">
              <a:latin typeface="HK Grotesk" panose="00000800000000000000" pitchFamily="2" charset="0"/>
            </a:endParaRPr>
          </a:p>
        </p:txBody>
      </p:sp>
      <p:sp>
        <p:nvSpPr>
          <p:cNvPr id="46" name="Lorem Ipsum">
            <a:extLst>
              <a:ext uri="{FF2B5EF4-FFF2-40B4-BE49-F238E27FC236}">
                <a16:creationId xmlns:a16="http://schemas.microsoft.com/office/drawing/2014/main" id="{9538B8BF-3BF1-446A-86E8-14D0D6C72DB1}"/>
              </a:ext>
            </a:extLst>
          </p:cNvPr>
          <p:cNvSpPr txBox="1"/>
          <p:nvPr/>
        </p:nvSpPr>
        <p:spPr>
          <a:xfrm>
            <a:off x="3769550" y="3728661"/>
            <a:ext cx="1810265" cy="3558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50000"/>
              </a:lnSpc>
            </a:pPr>
            <a:r>
              <a:rPr lang="en-US" sz="1500" dirty="0" smtClean="0">
                <a:solidFill>
                  <a:schemeClr val="bg1"/>
                </a:solidFill>
                <a:latin typeface="HK Grotesk" panose="00000800000000000000" pitchFamily="2" charset="0"/>
              </a:rPr>
              <a:t>Photo Frame</a:t>
            </a:r>
            <a:endParaRPr sz="1500" dirty="0">
              <a:solidFill>
                <a:schemeClr val="bg1"/>
              </a:solidFill>
              <a:latin typeface="HK Grotesk" panose="00000800000000000000" pitchFamily="2" charset="0"/>
            </a:endParaRPr>
          </a:p>
        </p:txBody>
      </p:sp>
      <p:sp>
        <p:nvSpPr>
          <p:cNvPr id="47" name="Lorem Ipsum">
            <a:extLst>
              <a:ext uri="{FF2B5EF4-FFF2-40B4-BE49-F238E27FC236}">
                <a16:creationId xmlns:a16="http://schemas.microsoft.com/office/drawing/2014/main" id="{5F3ABABB-25EE-4CFC-AD83-CBB82C3549B7}"/>
              </a:ext>
            </a:extLst>
          </p:cNvPr>
          <p:cNvSpPr txBox="1"/>
          <p:nvPr/>
        </p:nvSpPr>
        <p:spPr>
          <a:xfrm>
            <a:off x="6647636" y="4441249"/>
            <a:ext cx="1816091" cy="376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50000"/>
              </a:lnSpc>
            </a:pPr>
            <a:r>
              <a:rPr lang="en-US" sz="1600" dirty="0" smtClean="0">
                <a:solidFill>
                  <a:schemeClr val="bg1"/>
                </a:solidFill>
                <a:latin typeface="HK Grotesk" panose="00000800000000000000" pitchFamily="2" charset="0"/>
              </a:rPr>
              <a:t>Zipper Pull</a:t>
            </a:r>
            <a:endParaRPr sz="1600" dirty="0">
              <a:solidFill>
                <a:schemeClr val="bg1"/>
              </a:solidFill>
              <a:latin typeface="HK Grotesk" panose="00000800000000000000" pitchFamily="2" charset="0"/>
            </a:endParaRPr>
          </a:p>
        </p:txBody>
      </p:sp>
      <p:sp>
        <p:nvSpPr>
          <p:cNvPr id="48" name="Lorem Ipsum">
            <a:extLst>
              <a:ext uri="{FF2B5EF4-FFF2-40B4-BE49-F238E27FC236}">
                <a16:creationId xmlns:a16="http://schemas.microsoft.com/office/drawing/2014/main" id="{EB542F08-1507-402E-A6F4-F45532250388}"/>
              </a:ext>
            </a:extLst>
          </p:cNvPr>
          <p:cNvSpPr txBox="1"/>
          <p:nvPr/>
        </p:nvSpPr>
        <p:spPr>
          <a:xfrm>
            <a:off x="9592408" y="3696099"/>
            <a:ext cx="1847183" cy="4078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50000"/>
              </a:lnSpc>
            </a:pPr>
            <a:r>
              <a:rPr lang="en-US" altLang="zh-CN" sz="1600" dirty="0">
                <a:solidFill>
                  <a:schemeClr val="bg1"/>
                </a:solidFill>
                <a:latin typeface="HK Grotesk" panose="00000800000000000000" pitchFamily="2" charset="0"/>
              </a:rPr>
              <a:t>Cable Organizer</a:t>
            </a:r>
          </a:p>
        </p:txBody>
      </p:sp>
      <p:sp>
        <p:nvSpPr>
          <p:cNvPr id="49" name="Lorem Ipsum Dolor Sit Amet"/>
          <p:cNvSpPr txBox="1"/>
          <p:nvPr/>
        </p:nvSpPr>
        <p:spPr>
          <a:xfrm>
            <a:off x="4262623" y="350869"/>
            <a:ext cx="7848695"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50000"/>
              </a:lnSpc>
              <a:tabLst>
                <a:tab pos="1066800" algn="l"/>
              </a:tabLst>
              <a:defRPr sz="9600">
                <a:solidFill>
                  <a:srgbClr val="FFFFFF"/>
                </a:solidFill>
                <a:latin typeface="Coiny"/>
                <a:ea typeface="Coiny"/>
                <a:cs typeface="Coiny"/>
                <a:sym typeface="Coiny"/>
              </a:defRPr>
            </a:lvl1pPr>
          </a:lstStyle>
          <a:p>
            <a:r>
              <a:rPr lang="en-US" sz="3700" dirty="0" smtClean="0">
                <a:latin typeface="HK Grotesk" panose="00000800000000000000" pitchFamily="2" charset="0"/>
              </a:rPr>
              <a:t>100% Custom Artistic PVC Gift Items</a:t>
            </a:r>
            <a:endParaRPr sz="3700" dirty="0">
              <a:latin typeface="HK Grotesk" panose="00000800000000000000" pitchFamily="2" charset="0"/>
            </a:endParaRPr>
          </a:p>
        </p:txBody>
      </p:sp>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5513" y="1684843"/>
            <a:ext cx="2796923" cy="1574843"/>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560" y="2579485"/>
            <a:ext cx="3006173" cy="169266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31428" y="1652357"/>
            <a:ext cx="3068916" cy="1727993"/>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7926" y="2591791"/>
            <a:ext cx="2795510" cy="1574048"/>
          </a:xfrm>
          <a:prstGeom prst="rect">
            <a:avLst/>
          </a:prstGeom>
        </p:spPr>
      </p:pic>
      <p:sp>
        <p:nvSpPr>
          <p:cNvPr id="37"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9211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500" fill="hold"/>
                                        <p:tgtEl>
                                          <p:spTgt spid="19"/>
                                        </p:tgtEl>
                                        <p:attrNameLst>
                                          <p:attrName>ppt_x</p:attrName>
                                        </p:attrNameLst>
                                      </p:cBhvr>
                                      <p:tavLst>
                                        <p:tav tm="0">
                                          <p:val>
                                            <p:strVal val="#ppt_x"/>
                                          </p:val>
                                        </p:tav>
                                        <p:tav tm="100000">
                                          <p:val>
                                            <p:strVal val="#ppt_x"/>
                                          </p:val>
                                        </p:tav>
                                      </p:tavLst>
                                    </p:anim>
                                    <p:anim calcmode="lin" valueType="num">
                                      <p:cBhvr additive="base">
                                        <p:cTn id="8" dur="1500" fill="hold"/>
                                        <p:tgtEl>
                                          <p:spTgt spid="1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ppt_x"/>
                                          </p:val>
                                        </p:tav>
                                        <p:tav tm="100000">
                                          <p:val>
                                            <p:strVal val="#ppt_x"/>
                                          </p:val>
                                        </p:tav>
                                      </p:tavLst>
                                    </p:anim>
                                    <p:anim calcmode="lin" valueType="num">
                                      <p:cBhvr additive="base">
                                        <p:cTn id="12" dur="1500" fill="hold"/>
                                        <p:tgtEl>
                                          <p:spTgt spid="23"/>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1500" fill="hold"/>
                                        <p:tgtEl>
                                          <p:spTgt spid="21"/>
                                        </p:tgtEl>
                                        <p:attrNameLst>
                                          <p:attrName>ppt_x</p:attrName>
                                        </p:attrNameLst>
                                      </p:cBhvr>
                                      <p:tavLst>
                                        <p:tav tm="0">
                                          <p:val>
                                            <p:strVal val="#ppt_x"/>
                                          </p:val>
                                        </p:tav>
                                        <p:tav tm="100000">
                                          <p:val>
                                            <p:strVal val="#ppt_x"/>
                                          </p:val>
                                        </p:tav>
                                      </p:tavLst>
                                    </p:anim>
                                    <p:anim calcmode="lin" valueType="num">
                                      <p:cBhvr additive="base">
                                        <p:cTn id="16" dur="1500" fill="hold"/>
                                        <p:tgtEl>
                                          <p:spTgt spid="21"/>
                                        </p:tgtEl>
                                        <p:attrNameLst>
                                          <p:attrName>ppt_y</p:attrName>
                                        </p:attrNameLst>
                                      </p:cBhvr>
                                      <p:tavLst>
                                        <p:tav tm="0">
                                          <p:val>
                                            <p:strVal val="0-#ppt_h/2"/>
                                          </p:val>
                                        </p:tav>
                                        <p:tav tm="100000">
                                          <p:val>
                                            <p:strVal val="#ppt_y"/>
                                          </p:val>
                                        </p:tav>
                                      </p:tavLst>
                                    </p:anim>
                                  </p:childTnLst>
                                </p:cTn>
                              </p:par>
                              <p:par>
                                <p:cTn id="17" presetID="2" presetClass="entr" presetSubtype="1"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ppt_x"/>
                                          </p:val>
                                        </p:tav>
                                        <p:tav tm="100000">
                                          <p:val>
                                            <p:strVal val="#ppt_x"/>
                                          </p:val>
                                        </p:tav>
                                      </p:tavLst>
                                    </p:anim>
                                    <p:anim calcmode="lin" valueType="num">
                                      <p:cBhvr additive="base">
                                        <p:cTn id="20" dur="15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500" fill="hold"/>
                                        <p:tgtEl>
                                          <p:spTgt spid="13"/>
                                        </p:tgtEl>
                                        <p:attrNameLst>
                                          <p:attrName>ppt_x</p:attrName>
                                        </p:attrNameLst>
                                      </p:cBhvr>
                                      <p:tavLst>
                                        <p:tav tm="0">
                                          <p:val>
                                            <p:strVal val="#ppt_x"/>
                                          </p:val>
                                        </p:tav>
                                        <p:tav tm="100000">
                                          <p:val>
                                            <p:strVal val="#ppt_x"/>
                                          </p:val>
                                        </p:tav>
                                      </p:tavLst>
                                    </p:anim>
                                    <p:anim calcmode="lin" valueType="num">
                                      <p:cBhvr additive="base">
                                        <p:cTn id="24" dur="1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500" fill="hold"/>
                                        <p:tgtEl>
                                          <p:spTgt spid="14"/>
                                        </p:tgtEl>
                                        <p:attrNameLst>
                                          <p:attrName>ppt_x</p:attrName>
                                        </p:attrNameLst>
                                      </p:cBhvr>
                                      <p:tavLst>
                                        <p:tav tm="0">
                                          <p:val>
                                            <p:strVal val="#ppt_x"/>
                                          </p:val>
                                        </p:tav>
                                        <p:tav tm="100000">
                                          <p:val>
                                            <p:strVal val="#ppt_x"/>
                                          </p:val>
                                        </p:tav>
                                      </p:tavLst>
                                    </p:anim>
                                    <p:anim calcmode="lin" valueType="num">
                                      <p:cBhvr additive="base">
                                        <p:cTn id="28" dur="150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500" fill="hold"/>
                                        <p:tgtEl>
                                          <p:spTgt spid="15"/>
                                        </p:tgtEl>
                                        <p:attrNameLst>
                                          <p:attrName>ppt_x</p:attrName>
                                        </p:attrNameLst>
                                      </p:cBhvr>
                                      <p:tavLst>
                                        <p:tav tm="0">
                                          <p:val>
                                            <p:strVal val="#ppt_x"/>
                                          </p:val>
                                        </p:tav>
                                        <p:tav tm="100000">
                                          <p:val>
                                            <p:strVal val="#ppt_x"/>
                                          </p:val>
                                        </p:tav>
                                      </p:tavLst>
                                    </p:anim>
                                    <p:anim calcmode="lin" valueType="num">
                                      <p:cBhvr additive="base">
                                        <p:cTn id="32" dur="1500" fill="hold"/>
                                        <p:tgtEl>
                                          <p:spTgt spid="15"/>
                                        </p:tgtEl>
                                        <p:attrNameLst>
                                          <p:attrName>ppt_y</p:attrName>
                                        </p:attrNameLst>
                                      </p:cBhvr>
                                      <p:tavLst>
                                        <p:tav tm="0">
                                          <p:val>
                                            <p:strVal val="0-#ppt_h/2"/>
                                          </p:val>
                                        </p:tav>
                                        <p:tav tm="100000">
                                          <p:val>
                                            <p:strVal val="#ppt_y"/>
                                          </p:val>
                                        </p:tav>
                                      </p:tavLst>
                                    </p:anim>
                                  </p:childTnLst>
                                </p:cTn>
                              </p:par>
                              <p:par>
                                <p:cTn id="33" presetID="10" presetClass="entr" presetSubtype="0" fill="hold" grpId="1"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500"/>
                                        <p:tgtEl>
                                          <p:spTgt spid="3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500"/>
                                        <p:tgtEl>
                                          <p:spTgt spid="4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500"/>
                                        <p:tgtEl>
                                          <p:spTgt spid="4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500"/>
                                        <p:tgtEl>
                                          <p:spTgt spid="4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2" presetClass="entr" presetSubtype="8" decel="100000" fill="hold" grpId="0" nodeType="withEffect">
                                  <p:stCondLst>
                                    <p:cond delay="0"/>
                                  </p:stCondLst>
                                  <p:childTnLst>
                                    <p:set>
                                      <p:cBhvr>
                                        <p:cTn id="100" dur="1" fill="hold">
                                          <p:stCondLst>
                                            <p:cond delay="0"/>
                                          </p:stCondLst>
                                        </p:cTn>
                                        <p:tgtEl>
                                          <p:spTgt spid="49"/>
                                        </p:tgtEl>
                                        <p:attrNameLst>
                                          <p:attrName>style.visibility</p:attrName>
                                        </p:attrNameLst>
                                      </p:cBhvr>
                                      <p:to>
                                        <p:strVal val="visible"/>
                                      </p:to>
                                    </p:set>
                                    <p:anim calcmode="lin" valueType="num">
                                      <p:cBhvr additive="base">
                                        <p:cTn id="101" dur="1250" fill="hold"/>
                                        <p:tgtEl>
                                          <p:spTgt spid="49"/>
                                        </p:tgtEl>
                                        <p:attrNameLst>
                                          <p:attrName>ppt_x</p:attrName>
                                        </p:attrNameLst>
                                      </p:cBhvr>
                                      <p:tavLst>
                                        <p:tav tm="0">
                                          <p:val>
                                            <p:strVal val="0-#ppt_w/2"/>
                                          </p:val>
                                        </p:tav>
                                        <p:tav tm="100000">
                                          <p:val>
                                            <p:strVal val="#ppt_x"/>
                                          </p:val>
                                        </p:tav>
                                      </p:tavLst>
                                    </p:anim>
                                    <p:anim calcmode="lin" valueType="num">
                                      <p:cBhvr additive="base">
                                        <p:cTn id="102" dur="1250" fill="hold"/>
                                        <p:tgtEl>
                                          <p:spTgt spid="49"/>
                                        </p:tgtEl>
                                        <p:attrNameLst>
                                          <p:attrName>ppt_y</p:attrName>
                                        </p:attrNameLst>
                                      </p:cBhvr>
                                      <p:tavLst>
                                        <p:tav tm="0">
                                          <p:val>
                                            <p:strVal val="#ppt_y"/>
                                          </p:val>
                                        </p:tav>
                                        <p:tav tm="100000">
                                          <p:val>
                                            <p:strVal val="#ppt_y"/>
                                          </p:val>
                                        </p:tav>
                                      </p:tavLst>
                                    </p:anim>
                                  </p:childTnLst>
                                </p:cTn>
                              </p:par>
                              <p:par>
                                <p:cTn id="103" presetID="2" presetClass="entr" presetSubtype="2" decel="100000"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1000" fill="hold"/>
                                        <p:tgtEl>
                                          <p:spTgt spid="37"/>
                                        </p:tgtEl>
                                        <p:attrNameLst>
                                          <p:attrName>ppt_x</p:attrName>
                                        </p:attrNameLst>
                                      </p:cBhvr>
                                      <p:tavLst>
                                        <p:tav tm="0">
                                          <p:val>
                                            <p:strVal val="1+#ppt_w/2"/>
                                          </p:val>
                                        </p:tav>
                                        <p:tav tm="100000">
                                          <p:val>
                                            <p:strVal val="#ppt_x"/>
                                          </p:val>
                                        </p:tav>
                                      </p:tavLst>
                                    </p:anim>
                                    <p:anim calcmode="lin" valueType="num">
                                      <p:cBhvr additive="base">
                                        <p:cTn id="106"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6" grpId="0" animBg="1"/>
      <p:bldP spid="16" grpId="0" animBg="1"/>
      <p:bldP spid="15" grpId="0" animBg="1"/>
      <p:bldP spid="21" grpId="0" animBg="1"/>
      <p:bldP spid="21" grpId="1" animBg="1"/>
      <p:bldP spid="17" grpId="0" animBg="1"/>
      <p:bldP spid="13" grpId="0" animBg="1"/>
      <p:bldP spid="14" grpId="0" animBg="1"/>
      <p:bldP spid="18" grpId="0" animBg="1"/>
      <p:bldP spid="20" grpId="0" animBg="1"/>
      <p:bldP spid="22" grpId="0" animBg="1"/>
      <p:bldP spid="27" grpId="0" animBg="1"/>
      <p:bldP spid="28" grpId="0" animBg="1"/>
      <p:bldP spid="30" grpId="0" animBg="1"/>
      <p:bldP spid="32" grpId="0" animBg="1"/>
      <p:bldP spid="33" grpId="0" animBg="1"/>
      <p:bldP spid="34" grpId="0" animBg="1"/>
      <p:bldP spid="35" grpId="0" animBg="1"/>
      <p:bldP spid="36" grpId="0" animBg="1"/>
      <p:bldP spid="38" grpId="0" animBg="1"/>
      <p:bldP spid="40" grpId="0" animBg="1"/>
      <p:bldP spid="42" grpId="0" animBg="1"/>
      <p:bldP spid="44" grpId="0" animBg="1"/>
      <p:bldP spid="45" grpId="0" animBg="1"/>
      <p:bldP spid="46" grpId="0" animBg="1"/>
      <p:bldP spid="47" grpId="0" animBg="1"/>
      <p:bldP spid="48" grpId="0" animBg="1"/>
      <p:bldP spid="49"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48">
            <a:extLst>
              <a:ext uri="{FF2B5EF4-FFF2-40B4-BE49-F238E27FC236}">
                <a16:creationId xmlns:a16="http://schemas.microsoft.com/office/drawing/2014/main" id="{5DDE79C2-0A02-4EA5-A61C-5BA450A17B52}"/>
              </a:ext>
            </a:extLst>
          </p:cNvPr>
          <p:cNvSpPr/>
          <p:nvPr/>
        </p:nvSpPr>
        <p:spPr>
          <a:xfrm>
            <a:off x="-1607202" y="-1192076"/>
            <a:ext cx="4329559" cy="4329559"/>
          </a:xfrm>
          <a:custGeom>
            <a:avLst/>
            <a:gdLst>
              <a:gd name="connsiteX0" fmla="*/ 2798136 w 5596274"/>
              <a:gd name="connsiteY0" fmla="*/ 917792 h 5596274"/>
              <a:gd name="connsiteX1" fmla="*/ 917792 w 5596274"/>
              <a:gd name="connsiteY1" fmla="*/ 2798136 h 5596274"/>
              <a:gd name="connsiteX2" fmla="*/ 2798136 w 5596274"/>
              <a:gd name="connsiteY2" fmla="*/ 4678480 h 5596274"/>
              <a:gd name="connsiteX3" fmla="*/ 4678480 w 5596274"/>
              <a:gd name="connsiteY3" fmla="*/ 2798136 h 5596274"/>
              <a:gd name="connsiteX4" fmla="*/ 2798136 w 5596274"/>
              <a:gd name="connsiteY4" fmla="*/ 917792 h 5596274"/>
              <a:gd name="connsiteX5" fmla="*/ 2798137 w 5596274"/>
              <a:gd name="connsiteY5" fmla="*/ 0 h 5596274"/>
              <a:gd name="connsiteX6" fmla="*/ 5596274 w 5596274"/>
              <a:gd name="connsiteY6" fmla="*/ 2798137 h 5596274"/>
              <a:gd name="connsiteX7" fmla="*/ 2798137 w 5596274"/>
              <a:gd name="connsiteY7" fmla="*/ 5596274 h 5596274"/>
              <a:gd name="connsiteX8" fmla="*/ 0 w 5596274"/>
              <a:gd name="connsiteY8" fmla="*/ 2798137 h 5596274"/>
              <a:gd name="connsiteX9" fmla="*/ 2798137 w 5596274"/>
              <a:gd name="connsiteY9" fmla="*/ 0 h 559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6274" h="5596274">
                <a:moveTo>
                  <a:pt x="2798136" y="917792"/>
                </a:moveTo>
                <a:cubicBezTo>
                  <a:pt x="1759651" y="917792"/>
                  <a:pt x="917792" y="1759651"/>
                  <a:pt x="917792" y="2798136"/>
                </a:cubicBezTo>
                <a:cubicBezTo>
                  <a:pt x="917792" y="3836621"/>
                  <a:pt x="1759651" y="4678480"/>
                  <a:pt x="2798136" y="4678480"/>
                </a:cubicBezTo>
                <a:cubicBezTo>
                  <a:pt x="3836621" y="4678480"/>
                  <a:pt x="4678480" y="3836621"/>
                  <a:pt x="4678480" y="2798136"/>
                </a:cubicBezTo>
                <a:cubicBezTo>
                  <a:pt x="4678480" y="1759651"/>
                  <a:pt x="3836621" y="917792"/>
                  <a:pt x="2798136" y="917792"/>
                </a:cubicBezTo>
                <a:close/>
                <a:moveTo>
                  <a:pt x="2798137" y="0"/>
                </a:moveTo>
                <a:cubicBezTo>
                  <a:pt x="4343505" y="0"/>
                  <a:pt x="5596274" y="1252769"/>
                  <a:pt x="5596274" y="2798137"/>
                </a:cubicBezTo>
                <a:cubicBezTo>
                  <a:pt x="5596274" y="4343505"/>
                  <a:pt x="4343505" y="5596274"/>
                  <a:pt x="2798137" y="5596274"/>
                </a:cubicBezTo>
                <a:cubicBezTo>
                  <a:pt x="1252769" y="5596274"/>
                  <a:pt x="0" y="4343505"/>
                  <a:pt x="0" y="2798137"/>
                </a:cubicBezTo>
                <a:cubicBezTo>
                  <a:pt x="0" y="1252769"/>
                  <a:pt x="1252769" y="0"/>
                  <a:pt x="27981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HK Grotesk" panose="00000800000000000000" pitchFamily="2" charset="0"/>
            </a:endParaRPr>
          </a:p>
        </p:txBody>
      </p:sp>
      <p:sp>
        <p:nvSpPr>
          <p:cNvPr id="2" name="Freeform 5"/>
          <p:cNvSpPr>
            <a:spLocks/>
          </p:cNvSpPr>
          <p:nvPr/>
        </p:nvSpPr>
        <p:spPr bwMode="auto">
          <a:xfrm flipH="1">
            <a:off x="6350" y="3756560"/>
            <a:ext cx="12185650" cy="3101440"/>
          </a:xfrm>
          <a:custGeom>
            <a:avLst/>
            <a:gdLst>
              <a:gd name="T0" fmla="*/ 0 w 7972"/>
              <a:gd name="T1" fmla="*/ 0 h 2029"/>
              <a:gd name="T2" fmla="*/ 0 w 7972"/>
              <a:gd name="T3" fmla="*/ 2029 h 2029"/>
              <a:gd name="T4" fmla="*/ 7972 w 7972"/>
              <a:gd name="T5" fmla="*/ 2029 h 2029"/>
              <a:gd name="T6" fmla="*/ 7972 w 7972"/>
              <a:gd name="T7" fmla="*/ 1640 h 2029"/>
              <a:gd name="T8" fmla="*/ 0 w 7972"/>
              <a:gd name="T9" fmla="*/ 0 h 2029"/>
            </a:gdLst>
            <a:ahLst/>
            <a:cxnLst>
              <a:cxn ang="0">
                <a:pos x="T0" y="T1"/>
              </a:cxn>
              <a:cxn ang="0">
                <a:pos x="T2" y="T3"/>
              </a:cxn>
              <a:cxn ang="0">
                <a:pos x="T4" y="T5"/>
              </a:cxn>
              <a:cxn ang="0">
                <a:pos x="T6" y="T7"/>
              </a:cxn>
              <a:cxn ang="0">
                <a:pos x="T8" y="T9"/>
              </a:cxn>
            </a:cxnLst>
            <a:rect l="0" t="0" r="r" b="b"/>
            <a:pathLst>
              <a:path w="7972" h="2029">
                <a:moveTo>
                  <a:pt x="0" y="0"/>
                </a:moveTo>
                <a:lnTo>
                  <a:pt x="0" y="2029"/>
                </a:lnTo>
                <a:lnTo>
                  <a:pt x="7972" y="2029"/>
                </a:lnTo>
                <a:lnTo>
                  <a:pt x="7972" y="1640"/>
                </a:ln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latin typeface="HK Grotesk" panose="00000800000000000000" pitchFamily="2" charset="0"/>
            </a:endParaRPr>
          </a:p>
        </p:txBody>
      </p:sp>
      <p:sp>
        <p:nvSpPr>
          <p:cNvPr id="13" name="Isosceles Triangle 12"/>
          <p:cNvSpPr/>
          <p:nvPr/>
        </p:nvSpPr>
        <p:spPr>
          <a:xfrm rot="19827437">
            <a:off x="10919954" y="725715"/>
            <a:ext cx="493486" cy="425419"/>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15" name="Rectangle 14"/>
          <p:cNvSpPr/>
          <p:nvPr/>
        </p:nvSpPr>
        <p:spPr>
          <a:xfrm>
            <a:off x="557578" y="5189057"/>
            <a:ext cx="307324" cy="30732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33" name="Lorem Ipsum Dolor Sit Amet"/>
          <p:cNvSpPr txBox="1"/>
          <p:nvPr/>
        </p:nvSpPr>
        <p:spPr>
          <a:xfrm>
            <a:off x="2722356" y="1837127"/>
            <a:ext cx="9331897" cy="3170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50000"/>
              </a:lnSpc>
              <a:tabLst>
                <a:tab pos="1066800" algn="l"/>
              </a:tabLst>
              <a:defRPr sz="9600">
                <a:solidFill>
                  <a:srgbClr val="FFFFFF"/>
                </a:solidFill>
                <a:latin typeface="Coiny"/>
                <a:ea typeface="Coiny"/>
                <a:cs typeface="Coiny"/>
                <a:sym typeface="Coiny"/>
              </a:defRPr>
            </a:lvl1pPr>
          </a:lstStyle>
          <a:p>
            <a:r>
              <a:rPr lang="en-US" sz="3700" dirty="0" smtClean="0">
                <a:solidFill>
                  <a:schemeClr val="tx1"/>
                </a:solidFill>
                <a:latin typeface="HK Grotesk" panose="00000800000000000000" pitchFamily="2" charset="0"/>
              </a:rPr>
              <a:t>There Are More PVC Customized Gift Items </a:t>
            </a:r>
          </a:p>
          <a:p>
            <a:endParaRPr lang="en-US" sz="3700" dirty="0">
              <a:solidFill>
                <a:schemeClr val="tx1"/>
              </a:solidFill>
              <a:latin typeface="HK Grotesk" panose="00000800000000000000" pitchFamily="2" charset="0"/>
            </a:endParaRPr>
          </a:p>
          <a:p>
            <a:r>
              <a:rPr lang="en-US" sz="3700" dirty="0" smtClean="0">
                <a:solidFill>
                  <a:schemeClr val="tx1"/>
                </a:solidFill>
                <a:latin typeface="HK Grotesk" panose="00000800000000000000" pitchFamily="2" charset="0"/>
              </a:rPr>
              <a:t>We Can Make!</a:t>
            </a:r>
          </a:p>
          <a:p>
            <a:endParaRPr lang="en-US" sz="3700" dirty="0" smtClean="0">
              <a:solidFill>
                <a:schemeClr val="tx1"/>
              </a:solidFill>
              <a:latin typeface="HK Grotesk" panose="00000800000000000000" pitchFamily="2" charset="0"/>
            </a:endParaRPr>
          </a:p>
          <a:p>
            <a:endParaRPr lang="en-US" sz="3700" dirty="0">
              <a:solidFill>
                <a:schemeClr val="tx1"/>
              </a:solidFill>
              <a:latin typeface="HK Grotesk" panose="00000800000000000000" pitchFamily="2" charset="0"/>
            </a:endParaRPr>
          </a:p>
          <a:p>
            <a:r>
              <a:rPr lang="en-US" sz="3700" dirty="0" smtClean="0">
                <a:solidFill>
                  <a:schemeClr val="tx1"/>
                </a:solidFill>
                <a:latin typeface="HK Grotesk" panose="00000800000000000000" pitchFamily="2" charset="0"/>
              </a:rPr>
              <a:t>Please feel free to make contact at: </a:t>
            </a:r>
          </a:p>
          <a:p>
            <a:endParaRPr lang="en-US" sz="3700" dirty="0" smtClean="0">
              <a:solidFill>
                <a:schemeClr val="tx1"/>
              </a:solidFill>
              <a:latin typeface="HK Grotesk" panose="00000800000000000000" pitchFamily="2" charset="0"/>
            </a:endParaRPr>
          </a:p>
          <a:p>
            <a:r>
              <a:rPr lang="en-US" sz="3700" dirty="0" smtClean="0">
                <a:solidFill>
                  <a:schemeClr val="tx1"/>
                </a:solidFill>
                <a:latin typeface="HK Grotesk" panose="00000800000000000000" pitchFamily="2" charset="0"/>
                <a:hlinkClick r:id="rId2"/>
              </a:rPr>
              <a:t>Sales@gift-supplier.com</a:t>
            </a:r>
            <a:endParaRPr lang="en-US" sz="3700" dirty="0" smtClean="0">
              <a:solidFill>
                <a:schemeClr val="tx1"/>
              </a:solidFill>
              <a:latin typeface="HK Grotesk" panose="00000800000000000000" pitchFamily="2" charset="0"/>
            </a:endParaRPr>
          </a:p>
          <a:p>
            <a:endParaRPr lang="en-US" sz="3700" dirty="0">
              <a:solidFill>
                <a:schemeClr val="tx1"/>
              </a:solidFill>
              <a:latin typeface="HK Grotesk" panose="00000800000000000000" pitchFamily="2" charset="0"/>
            </a:endParaRPr>
          </a:p>
          <a:p>
            <a:endParaRPr lang="en-US" sz="3700" dirty="0" smtClean="0">
              <a:solidFill>
                <a:schemeClr val="tx1"/>
              </a:solidFill>
              <a:latin typeface="HK Grotesk" panose="00000800000000000000" pitchFamily="2" charset="0"/>
            </a:endParaRPr>
          </a:p>
          <a:p>
            <a:endParaRPr sz="3700" dirty="0">
              <a:solidFill>
                <a:schemeClr val="tx1"/>
              </a:solidFill>
              <a:latin typeface="HK Grotesk" panose="00000800000000000000" pitchFamily="2" charset="0"/>
            </a:endParaRPr>
          </a:p>
        </p:txBody>
      </p:sp>
      <p:sp>
        <p:nvSpPr>
          <p:cNvPr id="34" name="Lorem Ipsum Dolor Sit Amet"/>
          <p:cNvSpPr txBox="1"/>
          <p:nvPr/>
        </p:nvSpPr>
        <p:spPr>
          <a:xfrm>
            <a:off x="2514600" y="5941410"/>
            <a:ext cx="9085729" cy="394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50000"/>
              </a:lnSpc>
              <a:tabLst>
                <a:tab pos="1066800" algn="l"/>
              </a:tabLst>
              <a:defRPr sz="9600">
                <a:solidFill>
                  <a:srgbClr val="FFFFFF"/>
                </a:solidFill>
                <a:latin typeface="Coiny"/>
                <a:ea typeface="Coiny"/>
                <a:cs typeface="Coiny"/>
                <a:sym typeface="Coiny"/>
              </a:defRPr>
            </a:lvl1pPr>
          </a:lstStyle>
          <a:p>
            <a:endParaRPr sz="3700" dirty="0">
              <a:latin typeface="HK Grotesk" panose="00000800000000000000" pitchFamily="2" charset="0"/>
            </a:endParaRPr>
          </a:p>
        </p:txBody>
      </p:sp>
      <p:sp>
        <p:nvSpPr>
          <p:cNvPr id="35" name="Lorem Ipsum Dolor Sit Amet"/>
          <p:cNvSpPr txBox="1"/>
          <p:nvPr/>
        </p:nvSpPr>
        <p:spPr>
          <a:xfrm>
            <a:off x="3683976" y="5855678"/>
            <a:ext cx="7227277" cy="3231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50000"/>
              </a:lnSpc>
              <a:tabLst>
                <a:tab pos="1066800" algn="l"/>
              </a:tabLst>
              <a:defRPr sz="9600">
                <a:solidFill>
                  <a:srgbClr val="FFFFFF"/>
                </a:solidFill>
                <a:latin typeface="Coiny"/>
                <a:ea typeface="Coiny"/>
                <a:cs typeface="Coiny"/>
                <a:sym typeface="Coiny"/>
              </a:defRPr>
            </a:lvl1pPr>
          </a:lstStyle>
          <a:p>
            <a:r>
              <a:rPr lang="en-US" sz="3700" dirty="0" smtClean="0">
                <a:latin typeface="HK Grotesk" panose="00000800000000000000" pitchFamily="2" charset="0"/>
              </a:rPr>
              <a:t>Our Pleasure to Help You!</a:t>
            </a:r>
            <a:endParaRPr sz="3700" dirty="0">
              <a:latin typeface="HK Grotesk" panose="00000800000000000000" pitchFamily="2"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9485" y="85322"/>
            <a:ext cx="2515333" cy="853102"/>
          </a:xfrm>
          <a:prstGeom prst="rect">
            <a:avLst/>
          </a:prstGeom>
        </p:spPr>
      </p:pic>
    </p:spTree>
    <p:extLst>
      <p:ext uri="{BB962C8B-B14F-4D97-AF65-F5344CB8AC3E}">
        <p14:creationId xmlns:p14="http://schemas.microsoft.com/office/powerpoint/2010/main" val="1296759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1250"/>
                                  </p:stCondLst>
                                  <p:childTnLst>
                                    <p:set>
                                      <p:cBhvr>
                                        <p:cTn id="6" dur="1" fill="hold">
                                          <p:stCondLst>
                                            <p:cond delay="0"/>
                                          </p:stCondLst>
                                        </p:cTn>
                                        <p:tgtEl>
                                          <p:spTgt spid="18"/>
                                        </p:tgtEl>
                                        <p:attrNameLst>
                                          <p:attrName>style.visibility</p:attrName>
                                        </p:attrNameLst>
                                      </p:cBhvr>
                                      <p:to>
                                        <p:strVal val="visible"/>
                                      </p:to>
                                    </p:set>
                                    <p:animEffect transition="in" filter="barn(outHorizontal)">
                                      <p:cBhvr>
                                        <p:cTn id="7" dur="750"/>
                                        <p:tgtEl>
                                          <p:spTgt spid="18"/>
                                        </p:tgtEl>
                                      </p:cBhvr>
                                    </p:animEffect>
                                  </p:childTnLst>
                                </p:cTn>
                              </p:par>
                              <p:par>
                                <p:cTn id="8" presetID="2" presetClass="entr" presetSubtype="8" decel="10000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1250" fill="hold"/>
                                        <p:tgtEl>
                                          <p:spTgt spid="33"/>
                                        </p:tgtEl>
                                        <p:attrNameLst>
                                          <p:attrName>ppt_x</p:attrName>
                                        </p:attrNameLst>
                                      </p:cBhvr>
                                      <p:tavLst>
                                        <p:tav tm="0">
                                          <p:val>
                                            <p:strVal val="0-#ppt_w/2"/>
                                          </p:val>
                                        </p:tav>
                                        <p:tav tm="100000">
                                          <p:val>
                                            <p:strVal val="#ppt_x"/>
                                          </p:val>
                                        </p:tav>
                                      </p:tavLst>
                                    </p:anim>
                                    <p:anim calcmode="lin" valueType="num">
                                      <p:cBhvr additive="base">
                                        <p:cTn id="11" dur="1250" fill="hold"/>
                                        <p:tgtEl>
                                          <p:spTgt spid="33"/>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1250" fill="hold"/>
                                        <p:tgtEl>
                                          <p:spTgt spid="34"/>
                                        </p:tgtEl>
                                        <p:attrNameLst>
                                          <p:attrName>ppt_x</p:attrName>
                                        </p:attrNameLst>
                                      </p:cBhvr>
                                      <p:tavLst>
                                        <p:tav tm="0">
                                          <p:val>
                                            <p:strVal val="0-#ppt_w/2"/>
                                          </p:val>
                                        </p:tav>
                                        <p:tav tm="100000">
                                          <p:val>
                                            <p:strVal val="#ppt_x"/>
                                          </p:val>
                                        </p:tav>
                                      </p:tavLst>
                                    </p:anim>
                                    <p:anim calcmode="lin" valueType="num">
                                      <p:cBhvr additive="base">
                                        <p:cTn id="15" dur="1250" fill="hold"/>
                                        <p:tgtEl>
                                          <p:spTgt spid="34"/>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1250" fill="hold"/>
                                        <p:tgtEl>
                                          <p:spTgt spid="35"/>
                                        </p:tgtEl>
                                        <p:attrNameLst>
                                          <p:attrName>ppt_x</p:attrName>
                                        </p:attrNameLst>
                                      </p:cBhvr>
                                      <p:tavLst>
                                        <p:tav tm="0">
                                          <p:val>
                                            <p:strVal val="0-#ppt_w/2"/>
                                          </p:val>
                                        </p:tav>
                                        <p:tav tm="100000">
                                          <p:val>
                                            <p:strVal val="#ppt_x"/>
                                          </p:val>
                                        </p:tav>
                                      </p:tavLst>
                                    </p:anim>
                                    <p:anim calcmode="lin" valueType="num">
                                      <p:cBhvr additive="base">
                                        <p:cTn id="19"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p:cNvSpPr/>
          <p:nvPr/>
        </p:nvSpPr>
        <p:spPr>
          <a:xfrm>
            <a:off x="0" y="-1"/>
            <a:ext cx="1219200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73D9F8"/>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nvGrpSpPr>
          <p:cNvPr id="69" name="Group"/>
          <p:cNvGrpSpPr/>
          <p:nvPr/>
        </p:nvGrpSpPr>
        <p:grpSpPr>
          <a:xfrm>
            <a:off x="10541000" y="1562100"/>
            <a:ext cx="1612900" cy="965200"/>
            <a:chOff x="0" y="0"/>
            <a:chExt cx="3225800" cy="1930400"/>
          </a:xfrm>
        </p:grpSpPr>
        <p:sp>
          <p:nvSpPr>
            <p:cNvPr id="29" name="Circle"/>
            <p:cNvSpPr/>
            <p:nvPr/>
          </p:nvSpPr>
          <p:spPr>
            <a:xfrm>
              <a:off x="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0" name="Circle"/>
            <p:cNvSpPr/>
            <p:nvPr/>
          </p:nvSpPr>
          <p:spPr>
            <a:xfrm>
              <a:off x="431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1" name="Circle"/>
            <p:cNvSpPr/>
            <p:nvPr/>
          </p:nvSpPr>
          <p:spPr>
            <a:xfrm>
              <a:off x="863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2" name="Circle"/>
            <p:cNvSpPr/>
            <p:nvPr/>
          </p:nvSpPr>
          <p:spPr>
            <a:xfrm>
              <a:off x="1295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3" name="Circle"/>
            <p:cNvSpPr/>
            <p:nvPr/>
          </p:nvSpPr>
          <p:spPr>
            <a:xfrm>
              <a:off x="1727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4" name="Circle"/>
            <p:cNvSpPr/>
            <p:nvPr/>
          </p:nvSpPr>
          <p:spPr>
            <a:xfrm>
              <a:off x="2159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5" name="Circle"/>
            <p:cNvSpPr/>
            <p:nvPr/>
          </p:nvSpPr>
          <p:spPr>
            <a:xfrm>
              <a:off x="2590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6" name="Circle"/>
            <p:cNvSpPr/>
            <p:nvPr/>
          </p:nvSpPr>
          <p:spPr>
            <a:xfrm>
              <a:off x="3022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7" name="Circle"/>
            <p:cNvSpPr/>
            <p:nvPr/>
          </p:nvSpPr>
          <p:spPr>
            <a:xfrm>
              <a:off x="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8" name="Circle"/>
            <p:cNvSpPr/>
            <p:nvPr/>
          </p:nvSpPr>
          <p:spPr>
            <a:xfrm>
              <a:off x="431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9" name="Circle"/>
            <p:cNvSpPr/>
            <p:nvPr/>
          </p:nvSpPr>
          <p:spPr>
            <a:xfrm>
              <a:off x="863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0" name="Circle"/>
            <p:cNvSpPr/>
            <p:nvPr/>
          </p:nvSpPr>
          <p:spPr>
            <a:xfrm>
              <a:off x="1295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1" name="Circle"/>
            <p:cNvSpPr/>
            <p:nvPr/>
          </p:nvSpPr>
          <p:spPr>
            <a:xfrm>
              <a:off x="1727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2" name="Circle"/>
            <p:cNvSpPr/>
            <p:nvPr/>
          </p:nvSpPr>
          <p:spPr>
            <a:xfrm>
              <a:off x="2159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3" name="Circle"/>
            <p:cNvSpPr/>
            <p:nvPr/>
          </p:nvSpPr>
          <p:spPr>
            <a:xfrm>
              <a:off x="2590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4" name="Circle"/>
            <p:cNvSpPr/>
            <p:nvPr/>
          </p:nvSpPr>
          <p:spPr>
            <a:xfrm>
              <a:off x="3022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5" name="Circle"/>
            <p:cNvSpPr/>
            <p:nvPr/>
          </p:nvSpPr>
          <p:spPr>
            <a:xfrm>
              <a:off x="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6" name="Circle"/>
            <p:cNvSpPr/>
            <p:nvPr/>
          </p:nvSpPr>
          <p:spPr>
            <a:xfrm>
              <a:off x="431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7" name="Circle"/>
            <p:cNvSpPr/>
            <p:nvPr/>
          </p:nvSpPr>
          <p:spPr>
            <a:xfrm>
              <a:off x="863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8" name="Circle"/>
            <p:cNvSpPr/>
            <p:nvPr/>
          </p:nvSpPr>
          <p:spPr>
            <a:xfrm>
              <a:off x="1295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9" name="Circle"/>
            <p:cNvSpPr/>
            <p:nvPr/>
          </p:nvSpPr>
          <p:spPr>
            <a:xfrm>
              <a:off x="1727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0" name="Circle"/>
            <p:cNvSpPr/>
            <p:nvPr/>
          </p:nvSpPr>
          <p:spPr>
            <a:xfrm>
              <a:off x="2159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1" name="Circle"/>
            <p:cNvSpPr/>
            <p:nvPr/>
          </p:nvSpPr>
          <p:spPr>
            <a:xfrm>
              <a:off x="2590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2" name="Circle"/>
            <p:cNvSpPr/>
            <p:nvPr/>
          </p:nvSpPr>
          <p:spPr>
            <a:xfrm>
              <a:off x="3022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3" name="Circle"/>
            <p:cNvSpPr/>
            <p:nvPr/>
          </p:nvSpPr>
          <p:spPr>
            <a:xfrm>
              <a:off x="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4" name="Circle"/>
            <p:cNvSpPr/>
            <p:nvPr/>
          </p:nvSpPr>
          <p:spPr>
            <a:xfrm>
              <a:off x="431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5" name="Circle"/>
            <p:cNvSpPr/>
            <p:nvPr/>
          </p:nvSpPr>
          <p:spPr>
            <a:xfrm>
              <a:off x="863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6" name="Circle"/>
            <p:cNvSpPr/>
            <p:nvPr/>
          </p:nvSpPr>
          <p:spPr>
            <a:xfrm>
              <a:off x="1295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7" name="Circle"/>
            <p:cNvSpPr/>
            <p:nvPr/>
          </p:nvSpPr>
          <p:spPr>
            <a:xfrm>
              <a:off x="1727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8" name="Circle"/>
            <p:cNvSpPr/>
            <p:nvPr/>
          </p:nvSpPr>
          <p:spPr>
            <a:xfrm>
              <a:off x="2159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9" name="Circle"/>
            <p:cNvSpPr/>
            <p:nvPr/>
          </p:nvSpPr>
          <p:spPr>
            <a:xfrm>
              <a:off x="2590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0" name="Circle"/>
            <p:cNvSpPr/>
            <p:nvPr/>
          </p:nvSpPr>
          <p:spPr>
            <a:xfrm>
              <a:off x="3022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1" name="Circle"/>
            <p:cNvSpPr/>
            <p:nvPr/>
          </p:nvSpPr>
          <p:spPr>
            <a:xfrm>
              <a:off x="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2" name="Circle"/>
            <p:cNvSpPr/>
            <p:nvPr/>
          </p:nvSpPr>
          <p:spPr>
            <a:xfrm>
              <a:off x="431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3" name="Circle"/>
            <p:cNvSpPr/>
            <p:nvPr/>
          </p:nvSpPr>
          <p:spPr>
            <a:xfrm>
              <a:off x="863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4" name="Circle"/>
            <p:cNvSpPr/>
            <p:nvPr/>
          </p:nvSpPr>
          <p:spPr>
            <a:xfrm>
              <a:off x="1295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5" name="Circle"/>
            <p:cNvSpPr/>
            <p:nvPr/>
          </p:nvSpPr>
          <p:spPr>
            <a:xfrm>
              <a:off x="1727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6" name="Circle"/>
            <p:cNvSpPr/>
            <p:nvPr/>
          </p:nvSpPr>
          <p:spPr>
            <a:xfrm>
              <a:off x="2159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7" name="Circle"/>
            <p:cNvSpPr/>
            <p:nvPr/>
          </p:nvSpPr>
          <p:spPr>
            <a:xfrm>
              <a:off x="2590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8" name="Circle"/>
            <p:cNvSpPr/>
            <p:nvPr/>
          </p:nvSpPr>
          <p:spPr>
            <a:xfrm>
              <a:off x="3022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sp>
        <p:nvSpPr>
          <p:cNvPr id="70" name="Circle"/>
          <p:cNvSpPr/>
          <p:nvPr/>
        </p:nvSpPr>
        <p:spPr>
          <a:xfrm>
            <a:off x="889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1" name="Circle"/>
          <p:cNvSpPr/>
          <p:nvPr/>
        </p:nvSpPr>
        <p:spPr>
          <a:xfrm>
            <a:off x="3048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2" name="Circle"/>
          <p:cNvSpPr/>
          <p:nvPr/>
        </p:nvSpPr>
        <p:spPr>
          <a:xfrm>
            <a:off x="5207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3" name="Circle"/>
          <p:cNvSpPr/>
          <p:nvPr/>
        </p:nvSpPr>
        <p:spPr>
          <a:xfrm>
            <a:off x="7366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4" name="Circle"/>
          <p:cNvSpPr/>
          <p:nvPr/>
        </p:nvSpPr>
        <p:spPr>
          <a:xfrm>
            <a:off x="889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5" name="Circle"/>
          <p:cNvSpPr/>
          <p:nvPr/>
        </p:nvSpPr>
        <p:spPr>
          <a:xfrm>
            <a:off x="3048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6" name="Circle"/>
          <p:cNvSpPr/>
          <p:nvPr/>
        </p:nvSpPr>
        <p:spPr>
          <a:xfrm>
            <a:off x="5207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7" name="Circle"/>
          <p:cNvSpPr/>
          <p:nvPr/>
        </p:nvSpPr>
        <p:spPr>
          <a:xfrm>
            <a:off x="7366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8" name="Circle"/>
          <p:cNvSpPr/>
          <p:nvPr/>
        </p:nvSpPr>
        <p:spPr>
          <a:xfrm>
            <a:off x="889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9" name="Circle"/>
          <p:cNvSpPr/>
          <p:nvPr/>
        </p:nvSpPr>
        <p:spPr>
          <a:xfrm>
            <a:off x="3048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0" name="Circle"/>
          <p:cNvSpPr/>
          <p:nvPr/>
        </p:nvSpPr>
        <p:spPr>
          <a:xfrm>
            <a:off x="5207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1" name="Circle"/>
          <p:cNvSpPr/>
          <p:nvPr/>
        </p:nvSpPr>
        <p:spPr>
          <a:xfrm>
            <a:off x="7366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2" name="Circle"/>
          <p:cNvSpPr/>
          <p:nvPr/>
        </p:nvSpPr>
        <p:spPr>
          <a:xfrm>
            <a:off x="889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3" name="Circle"/>
          <p:cNvSpPr/>
          <p:nvPr/>
        </p:nvSpPr>
        <p:spPr>
          <a:xfrm>
            <a:off x="3048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4" name="Circle"/>
          <p:cNvSpPr/>
          <p:nvPr/>
        </p:nvSpPr>
        <p:spPr>
          <a:xfrm>
            <a:off x="5207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5" name="Circle"/>
          <p:cNvSpPr/>
          <p:nvPr/>
        </p:nvSpPr>
        <p:spPr>
          <a:xfrm>
            <a:off x="7366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6" name="Circle"/>
          <p:cNvSpPr/>
          <p:nvPr/>
        </p:nvSpPr>
        <p:spPr>
          <a:xfrm>
            <a:off x="889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7" name="Circle"/>
          <p:cNvSpPr/>
          <p:nvPr/>
        </p:nvSpPr>
        <p:spPr>
          <a:xfrm>
            <a:off x="3048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8" name="Circle"/>
          <p:cNvSpPr/>
          <p:nvPr/>
        </p:nvSpPr>
        <p:spPr>
          <a:xfrm>
            <a:off x="5207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9" name="Circle"/>
          <p:cNvSpPr/>
          <p:nvPr/>
        </p:nvSpPr>
        <p:spPr>
          <a:xfrm>
            <a:off x="7366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0" name="TextBox 25">
            <a:extLst>
              <a:ext uri="{FF2B5EF4-FFF2-40B4-BE49-F238E27FC236}">
                <a16:creationId xmlns:a16="http://schemas.microsoft.com/office/drawing/2014/main" id="{92C8A4F5-A968-41C3-9ACA-752F3C682CF3}"/>
              </a:ext>
            </a:extLst>
          </p:cNvPr>
          <p:cNvSpPr txBox="1"/>
          <p:nvPr/>
        </p:nvSpPr>
        <p:spPr>
          <a:xfrm>
            <a:off x="232508" y="1309171"/>
            <a:ext cx="11658601" cy="5416868"/>
          </a:xfrm>
          <a:prstGeom prst="rect">
            <a:avLst/>
          </a:prstGeom>
          <a:noFill/>
        </p:spPr>
        <p:txBody>
          <a:bodyPr wrap="square">
            <a:spAutoFit/>
          </a:bodyPr>
          <a:lstStyle/>
          <a:p>
            <a:r>
              <a:rPr lang="en-US" altLang="zh-CN" sz="1600" dirty="0">
                <a:solidFill>
                  <a:schemeClr val="bg1"/>
                </a:solidFill>
                <a:latin typeface="HK Grotesk" panose="02010600030101010101" charset="0"/>
              </a:rPr>
              <a:t>Gift-Supplier was founded in 2008 located in Mainland China. </a:t>
            </a:r>
            <a:r>
              <a:rPr lang="en-US" altLang="zh-CN" sz="1600" dirty="0" smtClean="0">
                <a:solidFill>
                  <a:schemeClr val="bg1"/>
                </a:solidFill>
                <a:latin typeface="HK Grotesk" panose="02010600030101010101" charset="0"/>
              </a:rPr>
              <a:t>We </a:t>
            </a:r>
            <a:r>
              <a:rPr lang="en-US" altLang="zh-CN" sz="1600" dirty="0">
                <a:solidFill>
                  <a:schemeClr val="bg1"/>
                </a:solidFill>
                <a:latin typeface="HK Grotesk" panose="02010600030101010101" charset="0"/>
              </a:rPr>
              <a:t>specialize in customizing of branded corporate gifts for organizations worldwide. The customizable products that we offer are either coming from our own factories or partner companies across the China</a:t>
            </a:r>
            <a:r>
              <a:rPr lang="en-US" altLang="zh-CN" sz="1600" dirty="0" smtClean="0">
                <a:solidFill>
                  <a:schemeClr val="bg1"/>
                </a:solidFill>
                <a:latin typeface="HK Grotesk" panose="02010600030101010101" charset="0"/>
              </a:rPr>
              <a:t>.</a:t>
            </a:r>
          </a:p>
          <a:p>
            <a:r>
              <a:rPr lang="en-US" altLang="zh-CN" sz="1600" dirty="0" smtClean="0">
                <a:solidFill>
                  <a:schemeClr val="bg1"/>
                </a:solidFill>
                <a:latin typeface="HK Grotesk" panose="02010600030101010101" charset="0"/>
              </a:rPr>
              <a:t> </a:t>
            </a:r>
            <a:endParaRPr lang="zh-CN" altLang="zh-CN" sz="1600" dirty="0">
              <a:solidFill>
                <a:schemeClr val="bg1"/>
              </a:solidFill>
              <a:latin typeface="HK Grotesk" panose="02010600030101010101" charset="0"/>
            </a:endParaRPr>
          </a:p>
          <a:p>
            <a:r>
              <a:rPr lang="en-US" altLang="zh-CN" sz="1600" dirty="0">
                <a:solidFill>
                  <a:schemeClr val="bg1"/>
                </a:solidFill>
                <a:latin typeface="HK Grotesk" panose="02010600030101010101" charset="0"/>
              </a:rPr>
              <a:t>We mostly work with big companies from various industries worldwide. For every transaction, we work with the focus to deliver the right products fast. We listen to our clients' demands, after which, we either develop or suggest options that may suit their budget, event theme, brand image, and target goals</a:t>
            </a:r>
            <a:r>
              <a:rPr lang="en-US" altLang="zh-CN" sz="1600" dirty="0" smtClean="0">
                <a:solidFill>
                  <a:schemeClr val="bg1"/>
                </a:solidFill>
                <a:latin typeface="HK Grotesk" panose="02010600030101010101" charset="0"/>
              </a:rPr>
              <a:t>.</a:t>
            </a:r>
          </a:p>
          <a:p>
            <a:endParaRPr lang="zh-CN" altLang="zh-CN" sz="1600" dirty="0">
              <a:solidFill>
                <a:schemeClr val="bg1"/>
              </a:solidFill>
              <a:latin typeface="HK Grotesk" panose="02010600030101010101" charset="0"/>
            </a:endParaRPr>
          </a:p>
          <a:p>
            <a:r>
              <a:rPr lang="en-US" altLang="zh-CN" sz="1600" dirty="0">
                <a:solidFill>
                  <a:schemeClr val="bg1"/>
                </a:solidFill>
                <a:latin typeface="HK Grotesk" panose="02010600030101010101" charset="0"/>
              </a:rPr>
              <a:t>We are a trusted partner with &gt;13 years' experience in gift customization and delivery</a:t>
            </a:r>
            <a:r>
              <a:rPr lang="en-US" altLang="zh-CN" sz="1600" dirty="0" smtClean="0">
                <a:solidFill>
                  <a:schemeClr val="bg1"/>
                </a:solidFill>
                <a:latin typeface="HK Grotesk" panose="02010600030101010101" charset="0"/>
              </a:rPr>
              <a:t>:</a:t>
            </a:r>
          </a:p>
          <a:p>
            <a:endParaRPr lang="zh-CN" altLang="zh-CN" sz="1600" dirty="0">
              <a:solidFill>
                <a:schemeClr val="bg1"/>
              </a:solidFill>
              <a:latin typeface="HK Grotesk" panose="02010600030101010101" charset="0"/>
            </a:endParaRPr>
          </a:p>
          <a:p>
            <a:pPr marL="285750" lvl="0" indent="-285750">
              <a:buFont typeface="Arial" panose="020B0604020202020204" pitchFamily="34" charset="0"/>
              <a:buChar char="•"/>
            </a:pPr>
            <a:r>
              <a:rPr lang="en-US" altLang="zh-CN" sz="1600" dirty="0">
                <a:solidFill>
                  <a:schemeClr val="bg1"/>
                </a:solidFill>
                <a:latin typeface="HK Grotesk" panose="02010600030101010101" charset="0"/>
              </a:rPr>
              <a:t>105 million corporate gifts delivered since </a:t>
            </a:r>
            <a:r>
              <a:rPr lang="en-US" altLang="zh-CN" sz="1600" dirty="0" smtClean="0">
                <a:solidFill>
                  <a:schemeClr val="bg1"/>
                </a:solidFill>
                <a:latin typeface="HK Grotesk" panose="02010600030101010101" charset="0"/>
              </a:rPr>
              <a:t>2008</a:t>
            </a:r>
            <a:endParaRPr lang="zh-CN" altLang="zh-CN" sz="1600" dirty="0">
              <a:solidFill>
                <a:schemeClr val="bg1"/>
              </a:solidFill>
              <a:latin typeface="HK Grotesk" panose="02010600030101010101" charset="0"/>
            </a:endParaRPr>
          </a:p>
          <a:p>
            <a:pPr marL="285750" lvl="0" indent="-285750">
              <a:buFont typeface="Arial" panose="020B0604020202020204" pitchFamily="34" charset="0"/>
              <a:buChar char="•"/>
            </a:pPr>
            <a:r>
              <a:rPr lang="en-US" altLang="zh-CN" sz="1600" dirty="0">
                <a:solidFill>
                  <a:schemeClr val="bg1"/>
                </a:solidFill>
                <a:latin typeface="HK Grotesk" panose="02010600030101010101" charset="0"/>
              </a:rPr>
              <a:t>4000+ unique products available with new items added </a:t>
            </a:r>
            <a:r>
              <a:rPr lang="en-US" altLang="zh-CN" sz="1600" dirty="0" smtClean="0">
                <a:solidFill>
                  <a:schemeClr val="bg1"/>
                </a:solidFill>
                <a:latin typeface="HK Grotesk" panose="02010600030101010101" charset="0"/>
              </a:rPr>
              <a:t>monthly</a:t>
            </a:r>
            <a:endParaRPr lang="zh-CN" altLang="zh-CN" sz="1600" dirty="0">
              <a:solidFill>
                <a:schemeClr val="bg1"/>
              </a:solidFill>
              <a:latin typeface="HK Grotesk" panose="02010600030101010101" charset="0"/>
            </a:endParaRPr>
          </a:p>
          <a:p>
            <a:pPr marL="285750" lvl="0" indent="-285750">
              <a:buFont typeface="Arial" panose="020B0604020202020204" pitchFamily="34" charset="0"/>
              <a:buChar char="•"/>
            </a:pPr>
            <a:r>
              <a:rPr lang="en-US" altLang="zh-CN" sz="1600" dirty="0">
                <a:solidFill>
                  <a:schemeClr val="bg1"/>
                </a:solidFill>
                <a:latin typeface="HK Grotesk" panose="02010600030101010101" charset="0"/>
              </a:rPr>
              <a:t>Customers from Fortune 500® to small family businesses and from small churches and schools to major universities and </a:t>
            </a:r>
            <a:r>
              <a:rPr lang="en-US" altLang="zh-CN" sz="1600" dirty="0" smtClean="0">
                <a:solidFill>
                  <a:schemeClr val="bg1"/>
                </a:solidFill>
                <a:latin typeface="HK Grotesk" panose="02010600030101010101" charset="0"/>
              </a:rPr>
              <a:t>hospitals</a:t>
            </a:r>
          </a:p>
          <a:p>
            <a:pPr marL="285750" lvl="0" indent="-285750">
              <a:buFont typeface="Arial" panose="020B0604020202020204" pitchFamily="34" charset="0"/>
              <a:buChar char="•"/>
            </a:pPr>
            <a:endParaRPr lang="en-US" altLang="zh-CN" sz="1600" dirty="0" smtClean="0">
              <a:solidFill>
                <a:schemeClr val="bg1"/>
              </a:solidFill>
              <a:latin typeface="HK Grotesk" panose="02010600030101010101" charset="0"/>
            </a:endParaRPr>
          </a:p>
          <a:p>
            <a:r>
              <a:rPr lang="en-US" altLang="zh-CN" sz="2400" b="1" u="sng" dirty="0" smtClean="0">
                <a:solidFill>
                  <a:schemeClr val="bg1"/>
                </a:solidFill>
                <a:latin typeface="HK Grotesk" panose="02010600030101010101" charset="0"/>
              </a:rPr>
              <a:t>Core </a:t>
            </a:r>
            <a:r>
              <a:rPr lang="en-US" altLang="zh-CN" sz="2400" b="1" u="sng" dirty="0">
                <a:solidFill>
                  <a:schemeClr val="bg1"/>
                </a:solidFill>
                <a:latin typeface="HK Grotesk" panose="02010600030101010101" charset="0"/>
              </a:rPr>
              <a:t>Value</a:t>
            </a:r>
            <a:r>
              <a:rPr lang="en-US" altLang="zh-CN" sz="2400" b="1" u="sng" dirty="0" smtClean="0">
                <a:solidFill>
                  <a:schemeClr val="bg1"/>
                </a:solidFill>
                <a:latin typeface="HK Grotesk" panose="02010600030101010101" charset="0"/>
              </a:rPr>
              <a:t>:</a:t>
            </a:r>
          </a:p>
          <a:p>
            <a:endParaRPr lang="zh-CN" altLang="zh-CN" sz="1600" b="1" u="sng" dirty="0">
              <a:solidFill>
                <a:schemeClr val="bg1"/>
              </a:solidFill>
              <a:latin typeface="HK Grotesk" panose="02010600030101010101" charset="0"/>
            </a:endParaRPr>
          </a:p>
          <a:p>
            <a:r>
              <a:rPr lang="en-US" altLang="zh-CN" sz="1600" dirty="0">
                <a:solidFill>
                  <a:schemeClr val="bg1"/>
                </a:solidFill>
                <a:latin typeface="HK Grotesk" panose="02010600030101010101" charset="0"/>
              </a:rPr>
              <a:t>At Gift-Supplier we truly value our relationships with our customers, and know that these relationships are based on trust in us to provide the highest quality products with the highest level of service. We always strive to adhere to the highest standards of honesty and integrity in every customer interaction.  </a:t>
            </a:r>
            <a:endParaRPr lang="zh-CN" altLang="zh-CN" sz="1600" dirty="0">
              <a:solidFill>
                <a:schemeClr val="bg1"/>
              </a:solidFill>
              <a:latin typeface="HK Grotesk" panose="02010600030101010101" charset="0"/>
            </a:endParaRPr>
          </a:p>
          <a:p>
            <a:pPr lvl="0"/>
            <a:endParaRPr lang="zh-CN" altLang="zh-CN" dirty="0"/>
          </a:p>
        </p:txBody>
      </p:sp>
      <p:sp>
        <p:nvSpPr>
          <p:cNvPr id="91" name="TextBox 25">
            <a:extLst>
              <a:ext uri="{FF2B5EF4-FFF2-40B4-BE49-F238E27FC236}">
                <a16:creationId xmlns:a16="http://schemas.microsoft.com/office/drawing/2014/main" id="{92C8A4F5-A968-41C3-9ACA-752F3C682CF3}"/>
              </a:ext>
            </a:extLst>
          </p:cNvPr>
          <p:cNvSpPr txBox="1"/>
          <p:nvPr/>
        </p:nvSpPr>
        <p:spPr>
          <a:xfrm>
            <a:off x="88899" y="53461"/>
            <a:ext cx="11963401" cy="769378"/>
          </a:xfrm>
          <a:prstGeom prst="rect">
            <a:avLst/>
          </a:prstGeom>
          <a:noFill/>
        </p:spPr>
        <p:txBody>
          <a:bodyPr wrap="square">
            <a:spAutoFit/>
          </a:bodyPr>
          <a:lstStyle/>
          <a:p>
            <a:pPr algn="ctr">
              <a:lnSpc>
                <a:spcPct val="150000"/>
              </a:lnSpc>
            </a:pPr>
            <a:r>
              <a:rPr lang="en-US" altLang="zh-CN" sz="32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       Company Introduction </a:t>
            </a:r>
            <a:endParaRPr lang="en-US" altLang="en-US" sz="32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sp>
        <p:nvSpPr>
          <p:cNvPr id="93" name="TextBox 25">
            <a:extLst>
              <a:ext uri="{FF2B5EF4-FFF2-40B4-BE49-F238E27FC236}">
                <a16:creationId xmlns:a16="http://schemas.microsoft.com/office/drawing/2014/main" id="{92C8A4F5-A968-41C3-9ACA-752F3C682CF3}"/>
              </a:ext>
            </a:extLst>
          </p:cNvPr>
          <p:cNvSpPr txBox="1"/>
          <p:nvPr/>
        </p:nvSpPr>
        <p:spPr>
          <a:xfrm>
            <a:off x="10034954" y="64564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pic>
        <p:nvPicPr>
          <p:cNvPr id="94" name="图片 9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6967" y="53461"/>
            <a:ext cx="2515333" cy="853102"/>
          </a:xfrm>
          <a:prstGeom prst="rect">
            <a:avLst/>
          </a:prstGeom>
        </p:spPr>
      </p:pic>
    </p:spTree>
    <p:extLst>
      <p:ext uri="{BB962C8B-B14F-4D97-AF65-F5344CB8AC3E}">
        <p14:creationId xmlns:p14="http://schemas.microsoft.com/office/powerpoint/2010/main" val="355367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1+#ppt_w/2"/>
                                          </p:val>
                                        </p:tav>
                                        <p:tav tm="100000">
                                          <p:val>
                                            <p:strVal val="#ppt_x"/>
                                          </p:val>
                                        </p:tav>
                                      </p:tavLst>
                                    </p:anim>
                                    <p:anim calcmode="lin" valueType="num">
                                      <p:cBhvr additive="base">
                                        <p:cTn id="8" dur="10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1000" fill="hold"/>
                                        <p:tgtEl>
                                          <p:spTgt spid="91"/>
                                        </p:tgtEl>
                                        <p:attrNameLst>
                                          <p:attrName>ppt_x</p:attrName>
                                        </p:attrNameLst>
                                      </p:cBhvr>
                                      <p:tavLst>
                                        <p:tav tm="0">
                                          <p:val>
                                            <p:strVal val="1+#ppt_w/2"/>
                                          </p:val>
                                        </p:tav>
                                        <p:tav tm="100000">
                                          <p:val>
                                            <p:strVal val="#ppt_x"/>
                                          </p:val>
                                        </p:tav>
                                      </p:tavLst>
                                    </p:anim>
                                    <p:anim calcmode="lin" valueType="num">
                                      <p:cBhvr additive="base">
                                        <p:cTn id="12" dur="1000" fill="hold"/>
                                        <p:tgtEl>
                                          <p:spTgt spid="9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 calcmode="lin" valueType="num">
                                      <p:cBhvr additive="base">
                                        <p:cTn id="15" dur="1000" fill="hold"/>
                                        <p:tgtEl>
                                          <p:spTgt spid="93"/>
                                        </p:tgtEl>
                                        <p:attrNameLst>
                                          <p:attrName>ppt_x</p:attrName>
                                        </p:attrNameLst>
                                      </p:cBhvr>
                                      <p:tavLst>
                                        <p:tav tm="0">
                                          <p:val>
                                            <p:strVal val="1+#ppt_w/2"/>
                                          </p:val>
                                        </p:tav>
                                        <p:tav tm="100000">
                                          <p:val>
                                            <p:strVal val="#ppt_x"/>
                                          </p:val>
                                        </p:tav>
                                      </p:tavLst>
                                    </p:anim>
                                    <p:anim calcmode="lin" valueType="num">
                                      <p:cBhvr additive="base">
                                        <p:cTn id="16" dur="1000" fill="hold"/>
                                        <p:tgtEl>
                                          <p:spTgt spid="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grpSp>
        <p:nvGrpSpPr>
          <p:cNvPr id="17" name="Group 16"/>
          <p:cNvGrpSpPr/>
          <p:nvPr/>
        </p:nvGrpSpPr>
        <p:grpSpPr>
          <a:xfrm>
            <a:off x="455099" y="204896"/>
            <a:ext cx="10209970" cy="1490711"/>
            <a:chOff x="-66829" y="1438875"/>
            <a:chExt cx="12592184" cy="1490711"/>
          </a:xfrm>
        </p:grpSpPr>
        <p:sp>
          <p:nvSpPr>
            <p:cNvPr id="15" name="TextBox 14">
              <a:extLst>
                <a:ext uri="{FF2B5EF4-FFF2-40B4-BE49-F238E27FC236}">
                  <a16:creationId xmlns:a16="http://schemas.microsoft.com/office/drawing/2014/main" id="{4F9C2F70-9933-42A5-9970-6DDEBCB25B09}"/>
                </a:ext>
              </a:extLst>
            </p:cNvPr>
            <p:cNvSpPr txBox="1"/>
            <p:nvPr/>
          </p:nvSpPr>
          <p:spPr bwMode="auto">
            <a:xfrm>
              <a:off x="-66829" y="1438875"/>
              <a:ext cx="12375310" cy="784830"/>
            </a:xfrm>
            <a:prstGeom prst="rect">
              <a:avLst/>
            </a:prstGeom>
            <a:noFill/>
          </p:spPr>
          <p:txBody>
            <a:bodyPr wrap="square">
              <a:spAutoFit/>
            </a:bodyPr>
            <a:lstStyle/>
            <a:p>
              <a:pPr eaLnBrk="1" fontAlgn="auto" hangingPunct="1">
                <a:spcBef>
                  <a:spcPts val="0"/>
                </a:spcBef>
                <a:spcAft>
                  <a:spcPts val="0"/>
                </a:spcAft>
                <a:defRPr/>
              </a:pPr>
              <a:r>
                <a:rPr lang="en-US" sz="4500" spc="300" dirty="0">
                  <a:solidFill>
                    <a:schemeClr val="bg1"/>
                  </a:solidFill>
                  <a:latin typeface="HK Grotesk" panose="00000800000000000000" pitchFamily="2" charset="0"/>
                  <a:ea typeface="Roboto" panose="02000000000000000000" pitchFamily="2" charset="0"/>
                  <a:cs typeface="Gotham Ultra" pitchFamily="50" charset="0"/>
                </a:rPr>
                <a:t>Why Custom</a:t>
              </a:r>
            </a:p>
          </p:txBody>
        </p:sp>
        <p:sp>
          <p:nvSpPr>
            <p:cNvPr id="16" name="TextBox 15">
              <a:extLst>
                <a:ext uri="{FF2B5EF4-FFF2-40B4-BE49-F238E27FC236}">
                  <a16:creationId xmlns:a16="http://schemas.microsoft.com/office/drawing/2014/main" id="{4F9C2F70-9933-42A5-9970-6DDEBCB25B09}"/>
                </a:ext>
              </a:extLst>
            </p:cNvPr>
            <p:cNvSpPr txBox="1"/>
            <p:nvPr/>
          </p:nvSpPr>
          <p:spPr bwMode="auto">
            <a:xfrm>
              <a:off x="-8793" y="2144756"/>
              <a:ext cx="12534148" cy="784830"/>
            </a:xfrm>
            <a:prstGeom prst="rect">
              <a:avLst/>
            </a:prstGeom>
            <a:noFill/>
          </p:spPr>
          <p:txBody>
            <a:bodyPr wrap="square">
              <a:spAutoFit/>
            </a:bodyPr>
            <a:lstStyle/>
            <a:p>
              <a:pPr>
                <a:defRPr/>
              </a:pPr>
              <a:r>
                <a:rPr lang="en-US" sz="4500" spc="300" dirty="0" smtClean="0">
                  <a:solidFill>
                    <a:schemeClr val="bg1"/>
                  </a:solidFill>
                  <a:latin typeface="HK Grotesk" panose="00000800000000000000" pitchFamily="2" charset="0"/>
                  <a:ea typeface="Roboto" panose="02000000000000000000" pitchFamily="2" charset="0"/>
                  <a:cs typeface="Gotham Ultra" pitchFamily="50" charset="0"/>
                </a:rPr>
                <a:t>G</a:t>
              </a:r>
              <a:r>
                <a:rPr lang="en-US" altLang="zh-CN" sz="4500" spc="300" dirty="0" smtClean="0">
                  <a:solidFill>
                    <a:schemeClr val="bg1"/>
                  </a:solidFill>
                  <a:latin typeface="HK Grotesk" panose="00000800000000000000" pitchFamily="2" charset="0"/>
                  <a:ea typeface="Roboto" panose="02000000000000000000" pitchFamily="2" charset="0"/>
                  <a:cs typeface="Gotham Ultra" pitchFamily="50" charset="0"/>
                </a:rPr>
                <a:t>ift </a:t>
              </a:r>
              <a:r>
                <a:rPr lang="en-US" sz="4500" spc="300" dirty="0" smtClean="0">
                  <a:solidFill>
                    <a:schemeClr val="bg1"/>
                  </a:solidFill>
                  <a:latin typeface="HK Grotesk" panose="00000800000000000000" pitchFamily="2" charset="0"/>
                  <a:ea typeface="Roboto" panose="02000000000000000000" pitchFamily="2" charset="0"/>
                  <a:cs typeface="Gotham Ultra" pitchFamily="50" charset="0"/>
                </a:rPr>
                <a:t>Items </a:t>
              </a:r>
              <a:r>
                <a:rPr lang="en-US" sz="4500" spc="300" dirty="0">
                  <a:solidFill>
                    <a:schemeClr val="bg1"/>
                  </a:solidFill>
                  <a:latin typeface="HK Grotesk" panose="00000800000000000000" pitchFamily="2" charset="0"/>
                  <a:ea typeface="Roboto" panose="02000000000000000000" pitchFamily="2" charset="0"/>
                  <a:cs typeface="Gotham Ultra" pitchFamily="50" charset="0"/>
                </a:rPr>
                <a:t>are so popular ?</a:t>
              </a:r>
            </a:p>
          </p:txBody>
        </p:sp>
      </p:grpSp>
      <p:sp>
        <p:nvSpPr>
          <p:cNvPr id="18" name="Rectangle 14">
            <a:extLst>
              <a:ext uri="{FF2B5EF4-FFF2-40B4-BE49-F238E27FC236}">
                <a16:creationId xmlns:a16="http://schemas.microsoft.com/office/drawing/2014/main" id="{E8D821C4-43F5-486B-A0AC-2D758E5C0A3C}"/>
              </a:ext>
            </a:extLst>
          </p:cNvPr>
          <p:cNvSpPr>
            <a:spLocks noChangeArrowheads="1"/>
          </p:cNvSpPr>
          <p:nvPr/>
        </p:nvSpPr>
        <p:spPr bwMode="auto">
          <a:xfrm>
            <a:off x="345329" y="2982418"/>
            <a:ext cx="523778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50000"/>
              </a:lnSpc>
            </a:pPr>
            <a:r>
              <a:rPr lang="en-US" altLang="en-US" sz="2000" dirty="0">
                <a:solidFill>
                  <a:schemeClr val="bg1"/>
                </a:solidFill>
                <a:latin typeface="HK Grotesk" panose="00000800000000000000" pitchFamily="2" charset="0"/>
                <a:ea typeface="Source Sans Pro" panose="020B0503030403020204" pitchFamily="34" charset="0"/>
                <a:cs typeface="Segoe UI" panose="020B0502040204020203" pitchFamily="34" charset="0"/>
              </a:rPr>
              <a:t>-</a:t>
            </a:r>
            <a:r>
              <a:rPr lang="en-US" altLang="en-US" sz="20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Custom </a:t>
            </a:r>
            <a:r>
              <a:rPr lang="en-US" altLang="en-US" sz="2000" dirty="0">
                <a:solidFill>
                  <a:schemeClr val="bg1"/>
                </a:solidFill>
                <a:latin typeface="HK Grotesk" panose="00000800000000000000" pitchFamily="2" charset="0"/>
                <a:ea typeface="Source Sans Pro" panose="020B0503030403020204" pitchFamily="34" charset="0"/>
                <a:cs typeface="Segoe UI" panose="020B0502040204020203" pitchFamily="34" charset="0"/>
              </a:rPr>
              <a:t>items are in demand since </a:t>
            </a:r>
            <a:r>
              <a:rPr lang="en-US" altLang="en-US" sz="20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it </a:t>
            </a:r>
            <a:r>
              <a:rPr lang="en-US" altLang="en-US" sz="2000" dirty="0">
                <a:solidFill>
                  <a:schemeClr val="bg1"/>
                </a:solidFill>
                <a:latin typeface="HK Grotesk" panose="00000800000000000000" pitchFamily="2" charset="0"/>
                <a:ea typeface="Source Sans Pro" panose="020B0503030403020204" pitchFamily="34" charset="0"/>
                <a:cs typeface="Segoe UI" panose="020B0502040204020203" pitchFamily="34" charset="0"/>
              </a:rPr>
              <a:t>has its distinct unique value. You can turn your idea into a real product by creating custom items.</a:t>
            </a:r>
          </a:p>
        </p:txBody>
      </p:sp>
      <p:sp>
        <p:nvSpPr>
          <p:cNvPr id="22" name="Isosceles Triangle 21"/>
          <p:cNvSpPr/>
          <p:nvPr/>
        </p:nvSpPr>
        <p:spPr>
          <a:xfrm rot="19827437">
            <a:off x="10919954" y="725715"/>
            <a:ext cx="493486" cy="425419"/>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3" name="Oval 22"/>
          <p:cNvSpPr/>
          <p:nvPr/>
        </p:nvSpPr>
        <p:spPr>
          <a:xfrm>
            <a:off x="2898986" y="4281460"/>
            <a:ext cx="246743" cy="2467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7" name="Rectangle 26"/>
          <p:cNvSpPr/>
          <p:nvPr/>
        </p:nvSpPr>
        <p:spPr>
          <a:xfrm>
            <a:off x="557578" y="5931514"/>
            <a:ext cx="307324" cy="30732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4" name="Multiply 23"/>
          <p:cNvSpPr/>
          <p:nvPr/>
        </p:nvSpPr>
        <p:spPr>
          <a:xfrm rot="2631548">
            <a:off x="5371424" y="3445514"/>
            <a:ext cx="696686" cy="696686"/>
          </a:xfrm>
          <a:prstGeom prst="mathMultiply">
            <a:avLst>
              <a:gd name="adj1" fmla="val 1310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6" name="TextBox 25">
            <a:extLst>
              <a:ext uri="{FF2B5EF4-FFF2-40B4-BE49-F238E27FC236}">
                <a16:creationId xmlns:a16="http://schemas.microsoft.com/office/drawing/2014/main" id="{92C8A4F5-A968-41C3-9ACA-752F3C682CF3}"/>
              </a:ext>
            </a:extLst>
          </p:cNvPr>
          <p:cNvSpPr txBox="1"/>
          <p:nvPr/>
        </p:nvSpPr>
        <p:spPr>
          <a:xfrm>
            <a:off x="6207370" y="3058734"/>
            <a:ext cx="5869468" cy="1477328"/>
          </a:xfrm>
          <a:prstGeom prst="rect">
            <a:avLst/>
          </a:prstGeom>
          <a:noFill/>
        </p:spPr>
        <p:txBody>
          <a:bodyPr wrap="square">
            <a:spAutoFit/>
          </a:bodyPr>
          <a:lstStyle/>
          <a:p>
            <a:pPr>
              <a:lnSpc>
                <a:spcPct val="150000"/>
              </a:lnSpc>
            </a:pPr>
            <a:r>
              <a:rPr lang="en-US" altLang="en-US" sz="20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-This </a:t>
            </a:r>
            <a:r>
              <a:rPr lang="en-US" altLang="en-US" sz="2000" dirty="0">
                <a:solidFill>
                  <a:schemeClr val="bg1"/>
                </a:solidFill>
                <a:latin typeface="HK Grotesk" panose="00000800000000000000" pitchFamily="2" charset="0"/>
                <a:ea typeface="Source Sans Pro" panose="020B0503030403020204" pitchFamily="34" charset="0"/>
                <a:cs typeface="Segoe UI" panose="020B0502040204020203" pitchFamily="34" charset="0"/>
              </a:rPr>
              <a:t>can WOW your audience and create a distinctive difference unique value from your competitors. </a:t>
            </a:r>
          </a:p>
        </p:txBody>
      </p:sp>
      <p:sp>
        <p:nvSpPr>
          <p:cNvPr id="14"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379" y="283346"/>
            <a:ext cx="2471092" cy="2775388"/>
          </a:xfrm>
          <a:prstGeom prst="rect">
            <a:avLst/>
          </a:prstGeom>
        </p:spPr>
      </p:pic>
    </p:spTree>
    <p:extLst>
      <p:ext uri="{BB962C8B-B14F-4D97-AF65-F5344CB8AC3E}">
        <p14:creationId xmlns:p14="http://schemas.microsoft.com/office/powerpoint/2010/main" val="28407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1+#ppt_w/2"/>
                                          </p:val>
                                        </p:tav>
                                        <p:tav tm="100000">
                                          <p:val>
                                            <p:strVal val="#ppt_x"/>
                                          </p:val>
                                        </p:tav>
                                      </p:tavLst>
                                    </p:anim>
                                    <p:anim calcmode="lin" valueType="num">
                                      <p:cBhvr additive="base">
                                        <p:cTn id="12" dur="10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1+#ppt_w/2"/>
                                          </p:val>
                                        </p:tav>
                                        <p:tav tm="100000">
                                          <p:val>
                                            <p:strVal val="#ppt_x"/>
                                          </p:val>
                                        </p:tav>
                                      </p:tavLst>
                                    </p:anim>
                                    <p:anim calcmode="lin" valueType="num">
                                      <p:cBhvr additive="base">
                                        <p:cTn id="16" dur="10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2" name="Oval 11"/>
          <p:cNvSpPr/>
          <p:nvPr/>
        </p:nvSpPr>
        <p:spPr>
          <a:xfrm>
            <a:off x="1815872" y="997584"/>
            <a:ext cx="246743" cy="2467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 name="Right Triangle 1"/>
          <p:cNvSpPr/>
          <p:nvPr/>
        </p:nvSpPr>
        <p:spPr>
          <a:xfrm>
            <a:off x="0" y="2895600"/>
            <a:ext cx="12192000" cy="3962400"/>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grpSp>
        <p:nvGrpSpPr>
          <p:cNvPr id="5" name="Group 4"/>
          <p:cNvGrpSpPr/>
          <p:nvPr/>
        </p:nvGrpSpPr>
        <p:grpSpPr>
          <a:xfrm>
            <a:off x="215780" y="5160727"/>
            <a:ext cx="4468573" cy="1511841"/>
            <a:chOff x="250300" y="1623301"/>
            <a:chExt cx="5511191" cy="1511841"/>
          </a:xfrm>
        </p:grpSpPr>
        <p:sp>
          <p:nvSpPr>
            <p:cNvPr id="6" name="TextBox 5">
              <a:extLst>
                <a:ext uri="{FF2B5EF4-FFF2-40B4-BE49-F238E27FC236}">
                  <a16:creationId xmlns:a16="http://schemas.microsoft.com/office/drawing/2014/main" id="{4F9C2F70-9933-42A5-9970-6DDEBCB25B09}"/>
                </a:ext>
              </a:extLst>
            </p:cNvPr>
            <p:cNvSpPr txBox="1"/>
            <p:nvPr/>
          </p:nvSpPr>
          <p:spPr bwMode="auto">
            <a:xfrm>
              <a:off x="250300" y="1623301"/>
              <a:ext cx="5427663" cy="830997"/>
            </a:xfrm>
            <a:prstGeom prst="rect">
              <a:avLst/>
            </a:prstGeom>
            <a:noFill/>
          </p:spPr>
          <p:txBody>
            <a:bodyPr wrap="square">
              <a:spAutoFit/>
            </a:bodyPr>
            <a:lstStyle/>
            <a:p>
              <a:pPr eaLnBrk="1" fontAlgn="auto" hangingPunct="1">
                <a:spcBef>
                  <a:spcPts val="0"/>
                </a:spcBef>
                <a:spcAft>
                  <a:spcPts val="0"/>
                </a:spcAft>
                <a:defRPr/>
              </a:pPr>
              <a:r>
                <a:rPr lang="en-US" sz="4800" spc="300" dirty="0">
                  <a:solidFill>
                    <a:schemeClr val="bg1"/>
                  </a:solidFill>
                  <a:latin typeface="HK Grotesk" panose="00000800000000000000" pitchFamily="2" charset="0"/>
                  <a:ea typeface="Roboto" panose="02000000000000000000" pitchFamily="2" charset="0"/>
                  <a:cs typeface="Gotham Ultra" pitchFamily="50" charset="0"/>
                </a:rPr>
                <a:t>ABOUT </a:t>
              </a:r>
            </a:p>
          </p:txBody>
        </p:sp>
        <p:sp>
          <p:nvSpPr>
            <p:cNvPr id="7" name="TextBox 6">
              <a:extLst>
                <a:ext uri="{FF2B5EF4-FFF2-40B4-BE49-F238E27FC236}">
                  <a16:creationId xmlns:a16="http://schemas.microsoft.com/office/drawing/2014/main" id="{4F9C2F70-9933-42A5-9970-6DDEBCB25B09}"/>
                </a:ext>
              </a:extLst>
            </p:cNvPr>
            <p:cNvSpPr txBox="1"/>
            <p:nvPr/>
          </p:nvSpPr>
          <p:spPr bwMode="auto">
            <a:xfrm>
              <a:off x="333828" y="2304145"/>
              <a:ext cx="5427663" cy="830997"/>
            </a:xfrm>
            <a:prstGeom prst="rect">
              <a:avLst/>
            </a:prstGeom>
            <a:noFill/>
          </p:spPr>
          <p:txBody>
            <a:bodyPr wrap="square">
              <a:spAutoFit/>
            </a:bodyPr>
            <a:lstStyle/>
            <a:p>
              <a:pPr>
                <a:defRPr/>
              </a:pPr>
              <a:r>
                <a:rPr lang="en-US" sz="4800" spc="300" dirty="0" smtClean="0">
                  <a:solidFill>
                    <a:schemeClr val="bg1"/>
                  </a:solidFill>
                  <a:latin typeface="HK Grotesk" panose="00000800000000000000" pitchFamily="2" charset="0"/>
                  <a:ea typeface="Roboto" panose="02000000000000000000" pitchFamily="2" charset="0"/>
                  <a:cs typeface="Gotham Ultra" pitchFamily="50" charset="0"/>
                </a:rPr>
                <a:t>PVC Material</a:t>
              </a:r>
              <a:endParaRPr lang="en-US" sz="4800" spc="300" dirty="0">
                <a:solidFill>
                  <a:schemeClr val="bg1"/>
                </a:solidFill>
                <a:latin typeface="HK Grotesk" panose="00000800000000000000" pitchFamily="2" charset="0"/>
                <a:ea typeface="Roboto" panose="02000000000000000000" pitchFamily="2" charset="0"/>
                <a:cs typeface="Gotham Ultra" pitchFamily="50" charset="0"/>
              </a:endParaRPr>
            </a:p>
          </p:txBody>
        </p:sp>
      </p:grpSp>
      <p:sp>
        <p:nvSpPr>
          <p:cNvPr id="11" name="Rectangle 10"/>
          <p:cNvSpPr/>
          <p:nvPr/>
        </p:nvSpPr>
        <p:spPr>
          <a:xfrm>
            <a:off x="7274329" y="6024903"/>
            <a:ext cx="407036" cy="40703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13" name="Rectangle: Rounded Corners 24"/>
          <p:cNvSpPr/>
          <p:nvPr/>
        </p:nvSpPr>
        <p:spPr>
          <a:xfrm>
            <a:off x="7729457" y="2244435"/>
            <a:ext cx="3318840" cy="21016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cs typeface="Poppins Light" panose="00000400000000000000" pitchFamily="50" charset="0"/>
            </a:endParaRPr>
          </a:p>
        </p:txBody>
      </p:sp>
      <p:sp>
        <p:nvSpPr>
          <p:cNvPr id="14" name="Rectangle: Rounded Corners 25"/>
          <p:cNvSpPr/>
          <p:nvPr/>
        </p:nvSpPr>
        <p:spPr>
          <a:xfrm>
            <a:off x="7729456" y="2244435"/>
            <a:ext cx="3318839" cy="21016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K Grotesk" panose="00000800000000000000" pitchFamily="2" charset="0"/>
                <a:cs typeface="Poppins Light" panose="00000400000000000000" pitchFamily="50" charset="0"/>
              </a:rPr>
              <a:t>100%</a:t>
            </a:r>
          </a:p>
        </p:txBody>
      </p:sp>
      <p:sp>
        <p:nvSpPr>
          <p:cNvPr id="15" name="TextBox 14"/>
          <p:cNvSpPr txBox="1"/>
          <p:nvPr/>
        </p:nvSpPr>
        <p:spPr>
          <a:xfrm>
            <a:off x="7663006" y="1905925"/>
            <a:ext cx="2786340" cy="338554"/>
          </a:xfrm>
          <a:prstGeom prst="rect">
            <a:avLst/>
          </a:prstGeom>
          <a:noFill/>
        </p:spPr>
        <p:txBody>
          <a:bodyPr wrap="none" rtlCol="0">
            <a:spAutoFit/>
          </a:bodyPr>
          <a:lstStyle/>
          <a:p>
            <a:r>
              <a:rPr lang="en-US" sz="1600" dirty="0" smtClean="0">
                <a:solidFill>
                  <a:schemeClr val="bg1"/>
                </a:solidFill>
                <a:latin typeface="HK Grotesk" panose="00000800000000000000" pitchFamily="2" charset="0"/>
                <a:cs typeface="Poppins Light" panose="00000400000000000000" pitchFamily="50" charset="0"/>
              </a:rPr>
              <a:t>Versatile-Can be any shapes</a:t>
            </a:r>
            <a:endParaRPr lang="en-US" sz="1600" dirty="0">
              <a:solidFill>
                <a:schemeClr val="bg1"/>
              </a:solidFill>
              <a:latin typeface="HK Grotesk" panose="00000800000000000000" pitchFamily="2" charset="0"/>
              <a:cs typeface="Poppins Light" panose="00000400000000000000" pitchFamily="50" charset="0"/>
            </a:endParaRPr>
          </a:p>
        </p:txBody>
      </p:sp>
      <p:sp>
        <p:nvSpPr>
          <p:cNvPr id="16" name="Rectangle: Rounded Corners 24"/>
          <p:cNvSpPr/>
          <p:nvPr/>
        </p:nvSpPr>
        <p:spPr>
          <a:xfrm>
            <a:off x="7747816" y="2921499"/>
            <a:ext cx="3318840" cy="21016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cs typeface="Poppins Light" panose="00000400000000000000" pitchFamily="50" charset="0"/>
            </a:endParaRPr>
          </a:p>
        </p:txBody>
      </p:sp>
      <p:sp>
        <p:nvSpPr>
          <p:cNvPr id="17" name="Rectangle: Rounded Corners 25"/>
          <p:cNvSpPr/>
          <p:nvPr/>
        </p:nvSpPr>
        <p:spPr>
          <a:xfrm>
            <a:off x="7747815" y="2921499"/>
            <a:ext cx="3318839" cy="21016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K Grotesk" panose="00000800000000000000" pitchFamily="2" charset="0"/>
                <a:cs typeface="Poppins Light" panose="00000400000000000000" pitchFamily="50" charset="0"/>
              </a:rPr>
              <a:t>100%</a:t>
            </a:r>
          </a:p>
        </p:txBody>
      </p:sp>
      <p:sp>
        <p:nvSpPr>
          <p:cNvPr id="18" name="TextBox 17"/>
          <p:cNvSpPr txBox="1"/>
          <p:nvPr/>
        </p:nvSpPr>
        <p:spPr>
          <a:xfrm>
            <a:off x="7681365" y="2582989"/>
            <a:ext cx="1484702" cy="338554"/>
          </a:xfrm>
          <a:prstGeom prst="rect">
            <a:avLst/>
          </a:prstGeom>
          <a:noFill/>
        </p:spPr>
        <p:txBody>
          <a:bodyPr wrap="none" rtlCol="0">
            <a:spAutoFit/>
          </a:bodyPr>
          <a:lstStyle/>
          <a:p>
            <a:r>
              <a:rPr lang="en-US" sz="1600" dirty="0">
                <a:solidFill>
                  <a:schemeClr val="bg1"/>
                </a:solidFill>
                <a:latin typeface="HK Grotesk" panose="00000800000000000000" pitchFamily="2" charset="0"/>
                <a:cs typeface="Poppins Light" panose="00000400000000000000" pitchFamily="50" charset="0"/>
              </a:rPr>
              <a:t>Cost-effective</a:t>
            </a:r>
          </a:p>
        </p:txBody>
      </p:sp>
      <p:sp>
        <p:nvSpPr>
          <p:cNvPr id="20" name="Donut 19"/>
          <p:cNvSpPr/>
          <p:nvPr/>
        </p:nvSpPr>
        <p:spPr>
          <a:xfrm>
            <a:off x="453980" y="3760394"/>
            <a:ext cx="536618" cy="536618"/>
          </a:xfrm>
          <a:prstGeom prst="donut">
            <a:avLst>
              <a:gd name="adj" fmla="val 1590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HK Grotesk" panose="00000800000000000000" pitchFamily="2" charset="0"/>
              <a:cs typeface="Poppins Light" panose="00000400000000000000" pitchFamily="50" charset="0"/>
            </a:endParaRPr>
          </a:p>
        </p:txBody>
      </p:sp>
      <p:sp>
        <p:nvSpPr>
          <p:cNvPr id="8" name="TextBox 7">
            <a:extLst>
              <a:ext uri="{FF2B5EF4-FFF2-40B4-BE49-F238E27FC236}">
                <a16:creationId xmlns:a16="http://schemas.microsoft.com/office/drawing/2014/main" id="{92FC5D8D-DA22-484E-8670-3BB090854BB7}"/>
              </a:ext>
            </a:extLst>
          </p:cNvPr>
          <p:cNvSpPr txBox="1"/>
          <p:nvPr/>
        </p:nvSpPr>
        <p:spPr>
          <a:xfrm>
            <a:off x="7642011" y="1064764"/>
            <a:ext cx="3878934" cy="707886"/>
          </a:xfrm>
          <a:prstGeom prst="rect">
            <a:avLst/>
          </a:prstGeom>
          <a:noFill/>
        </p:spPr>
        <p:txBody>
          <a:bodyPr wrap="square" rtlCol="0">
            <a:spAutoFit/>
          </a:bodyPr>
          <a:lstStyle/>
          <a:p>
            <a:pPr>
              <a:lnSpc>
                <a:spcPct val="100000"/>
              </a:lnSpc>
            </a:pPr>
            <a:r>
              <a:rPr lang="en-US" sz="2000" dirty="0">
                <a:solidFill>
                  <a:schemeClr val="bg1"/>
                </a:solidFill>
                <a:latin typeface="HK Grotesk" panose="00000800000000000000" pitchFamily="2" charset="0"/>
                <a:ea typeface="Montserrat" charset="0"/>
                <a:cs typeface="Poppins Light" panose="00000400000000000000" pitchFamily="50" charset="0"/>
              </a:rPr>
              <a:t>What are PVC material characteristics and advantages? </a:t>
            </a:r>
            <a:endParaRPr lang="id-ID" sz="2000" dirty="0">
              <a:solidFill>
                <a:schemeClr val="bg1"/>
              </a:solidFill>
              <a:latin typeface="HK Grotesk" panose="00000800000000000000" pitchFamily="2" charset="0"/>
              <a:ea typeface="Montserrat" charset="0"/>
              <a:cs typeface="Poppins Light" panose="00000400000000000000" pitchFamily="50" charset="0"/>
            </a:endParaRPr>
          </a:p>
        </p:txBody>
      </p:sp>
      <p:sp>
        <p:nvSpPr>
          <p:cNvPr id="10" name="Isosceles Triangle 9"/>
          <p:cNvSpPr/>
          <p:nvPr/>
        </p:nvSpPr>
        <p:spPr>
          <a:xfrm rot="19827437">
            <a:off x="10954657" y="594040"/>
            <a:ext cx="493486" cy="425419"/>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2" name="Rectangle: Rounded Corners 24">
            <a:extLst>
              <a:ext uri="{FF2B5EF4-FFF2-40B4-BE49-F238E27FC236}">
                <a16:creationId xmlns:a16="http://schemas.microsoft.com/office/drawing/2014/main" id="{DF35A9CC-2008-4D19-837B-7E8EA5AD36E2}"/>
              </a:ext>
            </a:extLst>
          </p:cNvPr>
          <p:cNvSpPr/>
          <p:nvPr/>
        </p:nvSpPr>
        <p:spPr>
          <a:xfrm>
            <a:off x="7747816" y="3587024"/>
            <a:ext cx="3318840" cy="21016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cs typeface="Poppins Light" panose="00000400000000000000" pitchFamily="50" charset="0"/>
            </a:endParaRPr>
          </a:p>
        </p:txBody>
      </p:sp>
      <p:sp>
        <p:nvSpPr>
          <p:cNvPr id="23" name="Rectangle: Rounded Corners 25">
            <a:extLst>
              <a:ext uri="{FF2B5EF4-FFF2-40B4-BE49-F238E27FC236}">
                <a16:creationId xmlns:a16="http://schemas.microsoft.com/office/drawing/2014/main" id="{1D9215D7-8D9F-4C27-8059-041F7824C7FC}"/>
              </a:ext>
            </a:extLst>
          </p:cNvPr>
          <p:cNvSpPr/>
          <p:nvPr/>
        </p:nvSpPr>
        <p:spPr>
          <a:xfrm>
            <a:off x="7747815" y="3587024"/>
            <a:ext cx="3318839" cy="21016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K Grotesk" panose="00000800000000000000" pitchFamily="2" charset="0"/>
                <a:cs typeface="Poppins Light" panose="00000400000000000000" pitchFamily="50" charset="0"/>
              </a:rPr>
              <a:t>100%</a:t>
            </a:r>
          </a:p>
        </p:txBody>
      </p:sp>
      <p:sp>
        <p:nvSpPr>
          <p:cNvPr id="24" name="TextBox 23">
            <a:extLst>
              <a:ext uri="{FF2B5EF4-FFF2-40B4-BE49-F238E27FC236}">
                <a16:creationId xmlns:a16="http://schemas.microsoft.com/office/drawing/2014/main" id="{E1F106F4-0640-41C6-9E7E-C371F1E7A448}"/>
              </a:ext>
            </a:extLst>
          </p:cNvPr>
          <p:cNvSpPr txBox="1"/>
          <p:nvPr/>
        </p:nvSpPr>
        <p:spPr>
          <a:xfrm>
            <a:off x="7681365" y="3248514"/>
            <a:ext cx="2071401" cy="338554"/>
          </a:xfrm>
          <a:prstGeom prst="rect">
            <a:avLst/>
          </a:prstGeom>
          <a:noFill/>
        </p:spPr>
        <p:txBody>
          <a:bodyPr wrap="none" rtlCol="0">
            <a:spAutoFit/>
          </a:bodyPr>
          <a:lstStyle/>
          <a:p>
            <a:r>
              <a:rPr lang="en-US" sz="1600" dirty="0">
                <a:solidFill>
                  <a:schemeClr val="bg1"/>
                </a:solidFill>
                <a:latin typeface="HK Grotesk" panose="00000800000000000000" pitchFamily="2" charset="0"/>
                <a:cs typeface="Poppins Light" panose="00000400000000000000" pitchFamily="50" charset="0"/>
              </a:rPr>
              <a:t>Chemical Resistance</a:t>
            </a:r>
          </a:p>
        </p:txBody>
      </p:sp>
      <p:sp>
        <p:nvSpPr>
          <p:cNvPr id="27" name="Rectangle: Rounded Corners 24">
            <a:extLst>
              <a:ext uri="{FF2B5EF4-FFF2-40B4-BE49-F238E27FC236}">
                <a16:creationId xmlns:a16="http://schemas.microsoft.com/office/drawing/2014/main" id="{D99B217C-1474-47DC-99CC-81F2B1E1ADE0}"/>
              </a:ext>
            </a:extLst>
          </p:cNvPr>
          <p:cNvSpPr/>
          <p:nvPr/>
        </p:nvSpPr>
        <p:spPr>
          <a:xfrm>
            <a:off x="7747816" y="4252549"/>
            <a:ext cx="3318840" cy="21016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cs typeface="Poppins Light" panose="00000400000000000000" pitchFamily="50" charset="0"/>
            </a:endParaRPr>
          </a:p>
        </p:txBody>
      </p:sp>
      <p:sp>
        <p:nvSpPr>
          <p:cNvPr id="28" name="Rectangle: Rounded Corners 25">
            <a:extLst>
              <a:ext uri="{FF2B5EF4-FFF2-40B4-BE49-F238E27FC236}">
                <a16:creationId xmlns:a16="http://schemas.microsoft.com/office/drawing/2014/main" id="{A1DB8630-0A38-4A80-8D60-2403619FAC43}"/>
              </a:ext>
            </a:extLst>
          </p:cNvPr>
          <p:cNvSpPr/>
          <p:nvPr/>
        </p:nvSpPr>
        <p:spPr>
          <a:xfrm>
            <a:off x="7747815" y="4252549"/>
            <a:ext cx="3318839" cy="21016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K Grotesk" panose="00000800000000000000" pitchFamily="2" charset="0"/>
                <a:cs typeface="Poppins Light" panose="00000400000000000000" pitchFamily="50" charset="0"/>
              </a:rPr>
              <a:t>100%</a:t>
            </a:r>
          </a:p>
        </p:txBody>
      </p:sp>
      <p:sp>
        <p:nvSpPr>
          <p:cNvPr id="29" name="TextBox 28">
            <a:extLst>
              <a:ext uri="{FF2B5EF4-FFF2-40B4-BE49-F238E27FC236}">
                <a16:creationId xmlns:a16="http://schemas.microsoft.com/office/drawing/2014/main" id="{1D7D08E0-38A3-454D-9335-D8E502403576}"/>
              </a:ext>
            </a:extLst>
          </p:cNvPr>
          <p:cNvSpPr txBox="1"/>
          <p:nvPr/>
        </p:nvSpPr>
        <p:spPr>
          <a:xfrm>
            <a:off x="7681365" y="3914039"/>
            <a:ext cx="1893467" cy="338554"/>
          </a:xfrm>
          <a:prstGeom prst="rect">
            <a:avLst/>
          </a:prstGeom>
          <a:noFill/>
        </p:spPr>
        <p:txBody>
          <a:bodyPr wrap="none" rtlCol="0">
            <a:spAutoFit/>
          </a:bodyPr>
          <a:lstStyle/>
          <a:p>
            <a:r>
              <a:rPr lang="en-US" sz="1600" dirty="0">
                <a:solidFill>
                  <a:schemeClr val="bg1"/>
                </a:solidFill>
                <a:latin typeface="HK Grotesk" panose="00000800000000000000" pitchFamily="2" charset="0"/>
                <a:cs typeface="Poppins Light" panose="00000400000000000000" pitchFamily="50" charset="0"/>
              </a:rPr>
              <a:t>Abrasion Resistant</a:t>
            </a:r>
          </a:p>
        </p:txBody>
      </p:sp>
      <p:sp>
        <p:nvSpPr>
          <p:cNvPr id="30" name="Rectangle: Rounded Corners 24">
            <a:extLst>
              <a:ext uri="{FF2B5EF4-FFF2-40B4-BE49-F238E27FC236}">
                <a16:creationId xmlns:a16="http://schemas.microsoft.com/office/drawing/2014/main" id="{CB967C98-A94F-4032-A944-5BBD8F5E5256}"/>
              </a:ext>
            </a:extLst>
          </p:cNvPr>
          <p:cNvSpPr/>
          <p:nvPr/>
        </p:nvSpPr>
        <p:spPr>
          <a:xfrm>
            <a:off x="7747816" y="4877183"/>
            <a:ext cx="3318840" cy="210168"/>
          </a:xfrm>
          <a:prstGeom prst="flowChartProcess">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cs typeface="Poppins Light" panose="00000400000000000000" pitchFamily="50" charset="0"/>
            </a:endParaRPr>
          </a:p>
        </p:txBody>
      </p:sp>
      <p:sp>
        <p:nvSpPr>
          <p:cNvPr id="31" name="Rectangle: Rounded Corners 25">
            <a:extLst>
              <a:ext uri="{FF2B5EF4-FFF2-40B4-BE49-F238E27FC236}">
                <a16:creationId xmlns:a16="http://schemas.microsoft.com/office/drawing/2014/main" id="{B5AC9E62-0164-4207-89AC-44FE05D614F8}"/>
              </a:ext>
            </a:extLst>
          </p:cNvPr>
          <p:cNvSpPr/>
          <p:nvPr/>
        </p:nvSpPr>
        <p:spPr>
          <a:xfrm>
            <a:off x="7747815" y="4877183"/>
            <a:ext cx="3318839" cy="210168"/>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latin typeface="HK Grotesk" panose="00000800000000000000" pitchFamily="2" charset="0"/>
                <a:cs typeface="Poppins Light" panose="00000400000000000000" pitchFamily="50" charset="0"/>
              </a:rPr>
              <a:t>100%</a:t>
            </a:r>
          </a:p>
        </p:txBody>
      </p:sp>
      <p:sp>
        <p:nvSpPr>
          <p:cNvPr id="32" name="TextBox 31">
            <a:extLst>
              <a:ext uri="{FF2B5EF4-FFF2-40B4-BE49-F238E27FC236}">
                <a16:creationId xmlns:a16="http://schemas.microsoft.com/office/drawing/2014/main" id="{938F5C1F-141F-4874-BB0B-51069E10F7E7}"/>
              </a:ext>
            </a:extLst>
          </p:cNvPr>
          <p:cNvSpPr txBox="1"/>
          <p:nvPr/>
        </p:nvSpPr>
        <p:spPr>
          <a:xfrm>
            <a:off x="7681365" y="4538673"/>
            <a:ext cx="1372492" cy="338554"/>
          </a:xfrm>
          <a:prstGeom prst="rect">
            <a:avLst/>
          </a:prstGeom>
          <a:noFill/>
        </p:spPr>
        <p:txBody>
          <a:bodyPr wrap="none" rtlCol="0">
            <a:spAutoFit/>
          </a:bodyPr>
          <a:lstStyle/>
          <a:p>
            <a:r>
              <a:rPr lang="en-US" sz="1600" dirty="0" smtClean="0">
                <a:solidFill>
                  <a:schemeClr val="bg1"/>
                </a:solidFill>
                <a:latin typeface="HK Grotesk" panose="00000800000000000000" pitchFamily="2" charset="0"/>
                <a:cs typeface="Poppins Light" panose="00000400000000000000" pitchFamily="50" charset="0"/>
              </a:rPr>
              <a:t>Eco-Friendly</a:t>
            </a:r>
            <a:endParaRPr lang="en-US" sz="1600" dirty="0">
              <a:solidFill>
                <a:schemeClr val="bg1"/>
              </a:solidFill>
              <a:latin typeface="HK Grotesk" panose="00000800000000000000" pitchFamily="2" charset="0"/>
              <a:cs typeface="Poppins Light" panose="00000400000000000000" pitchFamily="50" charset="0"/>
            </a:endParaRPr>
          </a:p>
        </p:txBody>
      </p:sp>
      <p:sp>
        <p:nvSpPr>
          <p:cNvPr id="33"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578" y="570763"/>
            <a:ext cx="5465070" cy="5454140"/>
          </a:xfrm>
          <a:prstGeom prst="rect">
            <a:avLst/>
          </a:prstGeom>
        </p:spPr>
      </p:pic>
    </p:spTree>
    <p:extLst>
      <p:ext uri="{BB962C8B-B14F-4D97-AF65-F5344CB8AC3E}">
        <p14:creationId xmlns:p14="http://schemas.microsoft.com/office/powerpoint/2010/main" val="359336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2" presetClass="entr" presetSubtype="2" decel="10000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1000" fill="hold"/>
                                        <p:tgtEl>
                                          <p:spTgt spid="18"/>
                                        </p:tgtEl>
                                        <p:attrNameLst>
                                          <p:attrName>ppt_x</p:attrName>
                                        </p:attrNameLst>
                                      </p:cBhvr>
                                      <p:tavLst>
                                        <p:tav tm="0">
                                          <p:val>
                                            <p:strVal val="1+#ppt_w/2"/>
                                          </p:val>
                                        </p:tav>
                                        <p:tav tm="100000">
                                          <p:val>
                                            <p:strVal val="#ppt_x"/>
                                          </p:val>
                                        </p:tav>
                                      </p:tavLst>
                                    </p:anim>
                                    <p:anim calcmode="lin" valueType="num">
                                      <p:cBhvr additive="base">
                                        <p:cTn id="23" dur="1000" fill="hold"/>
                                        <p:tgtEl>
                                          <p:spTgt spid="1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500"/>
                                        <p:tgtEl>
                                          <p:spTgt spid="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par>
                                <p:cTn id="36" presetID="2" presetClass="entr" presetSubtype="2" decel="10000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1000" fill="hold"/>
                                        <p:tgtEl>
                                          <p:spTgt spid="24"/>
                                        </p:tgtEl>
                                        <p:attrNameLst>
                                          <p:attrName>ppt_x</p:attrName>
                                        </p:attrNameLst>
                                      </p:cBhvr>
                                      <p:tavLst>
                                        <p:tav tm="0">
                                          <p:val>
                                            <p:strVal val="1+#ppt_w/2"/>
                                          </p:val>
                                        </p:tav>
                                        <p:tav tm="100000">
                                          <p:val>
                                            <p:strVal val="#ppt_x"/>
                                          </p:val>
                                        </p:tav>
                                      </p:tavLst>
                                    </p:anim>
                                    <p:anim calcmode="lin" valueType="num">
                                      <p:cBhvr additive="base">
                                        <p:cTn id="39" dur="1000" fill="hold"/>
                                        <p:tgtEl>
                                          <p:spTgt spid="24"/>
                                        </p:tgtEl>
                                        <p:attrNameLst>
                                          <p:attrName>ppt_y</p:attrName>
                                        </p:attrNameLst>
                                      </p:cBhvr>
                                      <p:tavLst>
                                        <p:tav tm="0">
                                          <p:val>
                                            <p:strVal val="#ppt_y"/>
                                          </p:val>
                                        </p:tav>
                                        <p:tav tm="100000">
                                          <p:val>
                                            <p:strVal val="#ppt_y"/>
                                          </p:val>
                                        </p:tav>
                                      </p:tavLst>
                                    </p:anim>
                                  </p:childTnLst>
                                </p:cTn>
                              </p:par>
                              <p:par>
                                <p:cTn id="40" presetID="2" presetClass="entr" presetSubtype="2" decel="10000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1000" fill="hold"/>
                                        <p:tgtEl>
                                          <p:spTgt spid="29"/>
                                        </p:tgtEl>
                                        <p:attrNameLst>
                                          <p:attrName>ppt_x</p:attrName>
                                        </p:attrNameLst>
                                      </p:cBhvr>
                                      <p:tavLst>
                                        <p:tav tm="0">
                                          <p:val>
                                            <p:strVal val="1+#ppt_w/2"/>
                                          </p:val>
                                        </p:tav>
                                        <p:tav tm="100000">
                                          <p:val>
                                            <p:strVal val="#ppt_x"/>
                                          </p:val>
                                        </p:tav>
                                      </p:tavLst>
                                    </p:anim>
                                    <p:anim calcmode="lin" valueType="num">
                                      <p:cBhvr additive="base">
                                        <p:cTn id="43" dur="1000" fill="hold"/>
                                        <p:tgtEl>
                                          <p:spTgt spid="29"/>
                                        </p:tgtEl>
                                        <p:attrNameLst>
                                          <p:attrName>ppt_y</p:attrName>
                                        </p:attrNameLst>
                                      </p:cBhvr>
                                      <p:tavLst>
                                        <p:tav tm="0">
                                          <p:val>
                                            <p:strVal val="#ppt_y"/>
                                          </p:val>
                                        </p:tav>
                                        <p:tav tm="100000">
                                          <p:val>
                                            <p:strVal val="#ppt_y"/>
                                          </p:val>
                                        </p:tav>
                                      </p:tavLst>
                                    </p:anim>
                                  </p:childTnLst>
                                </p:cTn>
                              </p:par>
                              <p:par>
                                <p:cTn id="44" presetID="2" presetClass="entr" presetSubtype="2" decel="10000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1000" fill="hold"/>
                                        <p:tgtEl>
                                          <p:spTgt spid="32"/>
                                        </p:tgtEl>
                                        <p:attrNameLst>
                                          <p:attrName>ppt_x</p:attrName>
                                        </p:attrNameLst>
                                      </p:cBhvr>
                                      <p:tavLst>
                                        <p:tav tm="0">
                                          <p:val>
                                            <p:strVal val="1+#ppt_w/2"/>
                                          </p:val>
                                        </p:tav>
                                        <p:tav tm="100000">
                                          <p:val>
                                            <p:strVal val="#ppt_x"/>
                                          </p:val>
                                        </p:tav>
                                      </p:tavLst>
                                    </p:anim>
                                    <p:anim calcmode="lin" valueType="num">
                                      <p:cBhvr additive="base">
                                        <p:cTn id="47" dur="1000" fill="hold"/>
                                        <p:tgtEl>
                                          <p:spTgt spid="32"/>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1000" fill="hold"/>
                                        <p:tgtEl>
                                          <p:spTgt spid="33"/>
                                        </p:tgtEl>
                                        <p:attrNameLst>
                                          <p:attrName>ppt_x</p:attrName>
                                        </p:attrNameLst>
                                      </p:cBhvr>
                                      <p:tavLst>
                                        <p:tav tm="0">
                                          <p:val>
                                            <p:strVal val="1+#ppt_w/2"/>
                                          </p:val>
                                        </p:tav>
                                        <p:tav tm="100000">
                                          <p:val>
                                            <p:strVal val="#ppt_x"/>
                                          </p:val>
                                        </p:tav>
                                      </p:tavLst>
                                    </p:anim>
                                    <p:anim calcmode="lin" valueType="num">
                                      <p:cBhvr additive="base">
                                        <p:cTn id="51" dur="10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8" grpId="0"/>
      <p:bldP spid="23" grpId="0" animBg="1"/>
      <p:bldP spid="24" grpId="0"/>
      <p:bldP spid="28" grpId="0" animBg="1"/>
      <p:bldP spid="29" grpId="0"/>
      <p:bldP spid="31"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0661E06-3EB8-4C4A-9AFE-0A119F4EA1B5}"/>
              </a:ext>
            </a:extLst>
          </p:cNvPr>
          <p:cNvSpPr/>
          <p:nvPr/>
        </p:nvSpPr>
        <p:spPr>
          <a:xfrm>
            <a:off x="-1744338" y="4437387"/>
            <a:ext cx="3488675" cy="34886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HK Grotesk" panose="00000800000000000000" pitchFamily="2" charset="0"/>
            </a:endParaRPr>
          </a:p>
        </p:txBody>
      </p:sp>
      <p:sp>
        <p:nvSpPr>
          <p:cNvPr id="3" name="Freeform: Shape 48">
            <a:extLst>
              <a:ext uri="{FF2B5EF4-FFF2-40B4-BE49-F238E27FC236}">
                <a16:creationId xmlns:a16="http://schemas.microsoft.com/office/drawing/2014/main" id="{5DDE79C2-0A02-4EA5-A61C-5BA450A17B52}"/>
              </a:ext>
            </a:extLst>
          </p:cNvPr>
          <p:cNvSpPr/>
          <p:nvPr/>
        </p:nvSpPr>
        <p:spPr>
          <a:xfrm>
            <a:off x="10027220" y="-1750582"/>
            <a:ext cx="4329559" cy="4329559"/>
          </a:xfrm>
          <a:custGeom>
            <a:avLst/>
            <a:gdLst>
              <a:gd name="connsiteX0" fmla="*/ 2798136 w 5596274"/>
              <a:gd name="connsiteY0" fmla="*/ 917792 h 5596274"/>
              <a:gd name="connsiteX1" fmla="*/ 917792 w 5596274"/>
              <a:gd name="connsiteY1" fmla="*/ 2798136 h 5596274"/>
              <a:gd name="connsiteX2" fmla="*/ 2798136 w 5596274"/>
              <a:gd name="connsiteY2" fmla="*/ 4678480 h 5596274"/>
              <a:gd name="connsiteX3" fmla="*/ 4678480 w 5596274"/>
              <a:gd name="connsiteY3" fmla="*/ 2798136 h 5596274"/>
              <a:gd name="connsiteX4" fmla="*/ 2798136 w 5596274"/>
              <a:gd name="connsiteY4" fmla="*/ 917792 h 5596274"/>
              <a:gd name="connsiteX5" fmla="*/ 2798137 w 5596274"/>
              <a:gd name="connsiteY5" fmla="*/ 0 h 5596274"/>
              <a:gd name="connsiteX6" fmla="*/ 5596274 w 5596274"/>
              <a:gd name="connsiteY6" fmla="*/ 2798137 h 5596274"/>
              <a:gd name="connsiteX7" fmla="*/ 2798137 w 5596274"/>
              <a:gd name="connsiteY7" fmla="*/ 5596274 h 5596274"/>
              <a:gd name="connsiteX8" fmla="*/ 0 w 5596274"/>
              <a:gd name="connsiteY8" fmla="*/ 2798137 h 5596274"/>
              <a:gd name="connsiteX9" fmla="*/ 2798137 w 5596274"/>
              <a:gd name="connsiteY9" fmla="*/ 0 h 559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6274" h="5596274">
                <a:moveTo>
                  <a:pt x="2798136" y="917792"/>
                </a:moveTo>
                <a:cubicBezTo>
                  <a:pt x="1759651" y="917792"/>
                  <a:pt x="917792" y="1759651"/>
                  <a:pt x="917792" y="2798136"/>
                </a:cubicBezTo>
                <a:cubicBezTo>
                  <a:pt x="917792" y="3836621"/>
                  <a:pt x="1759651" y="4678480"/>
                  <a:pt x="2798136" y="4678480"/>
                </a:cubicBezTo>
                <a:cubicBezTo>
                  <a:pt x="3836621" y="4678480"/>
                  <a:pt x="4678480" y="3836621"/>
                  <a:pt x="4678480" y="2798136"/>
                </a:cubicBezTo>
                <a:cubicBezTo>
                  <a:pt x="4678480" y="1759651"/>
                  <a:pt x="3836621" y="917792"/>
                  <a:pt x="2798136" y="917792"/>
                </a:cubicBezTo>
                <a:close/>
                <a:moveTo>
                  <a:pt x="2798137" y="0"/>
                </a:moveTo>
                <a:cubicBezTo>
                  <a:pt x="4343505" y="0"/>
                  <a:pt x="5596274" y="1252769"/>
                  <a:pt x="5596274" y="2798137"/>
                </a:cubicBezTo>
                <a:cubicBezTo>
                  <a:pt x="5596274" y="4343505"/>
                  <a:pt x="4343505" y="5596274"/>
                  <a:pt x="2798137" y="5596274"/>
                </a:cubicBezTo>
                <a:cubicBezTo>
                  <a:pt x="1252769" y="5596274"/>
                  <a:pt x="0" y="4343505"/>
                  <a:pt x="0" y="2798137"/>
                </a:cubicBezTo>
                <a:cubicBezTo>
                  <a:pt x="0" y="1252769"/>
                  <a:pt x="1252769" y="0"/>
                  <a:pt x="279813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HK Grotesk" panose="00000800000000000000" pitchFamily="2" charset="0"/>
            </a:endParaRPr>
          </a:p>
        </p:txBody>
      </p:sp>
      <p:pic>
        <p:nvPicPr>
          <p:cNvPr id="11" name="Picture Placeholder 10">
            <a:extLst>
              <a:ext uri="{FF2B5EF4-FFF2-40B4-BE49-F238E27FC236}">
                <a16:creationId xmlns:a16="http://schemas.microsoft.com/office/drawing/2014/main" id="{33C3FB55-1392-4DCF-BF9B-96E269D1B183}"/>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98" t="45227" r="33532" b="-5496"/>
          <a:stretch/>
        </p:blipFill>
        <p:spPr>
          <a:xfrm>
            <a:off x="-1" y="14855"/>
            <a:ext cx="3727203" cy="2541756"/>
          </a:xfrm>
          <a:effectLst>
            <a:outerShdw blurRad="50800" dist="38100" dir="18900000" sx="93000" sy="93000" algn="bl" rotWithShape="0">
              <a:prstClr val="black">
                <a:alpha val="40000"/>
              </a:prstClr>
            </a:outerShdw>
          </a:effectLst>
        </p:spPr>
      </p:pic>
      <p:sp>
        <p:nvSpPr>
          <p:cNvPr id="22" name="TextBox 21">
            <a:extLst>
              <a:ext uri="{FF2B5EF4-FFF2-40B4-BE49-F238E27FC236}">
                <a16:creationId xmlns:a16="http://schemas.microsoft.com/office/drawing/2014/main" id="{4F9C2F70-9933-42A5-9970-6DDEBCB25B09}"/>
              </a:ext>
            </a:extLst>
          </p:cNvPr>
          <p:cNvSpPr txBox="1"/>
          <p:nvPr/>
        </p:nvSpPr>
        <p:spPr bwMode="auto">
          <a:xfrm>
            <a:off x="3074895" y="1228165"/>
            <a:ext cx="5632976" cy="1077218"/>
          </a:xfrm>
          <a:prstGeom prst="rect">
            <a:avLst/>
          </a:prstGeom>
          <a:noFill/>
        </p:spPr>
        <p:txBody>
          <a:bodyPr wrap="square">
            <a:spAutoFit/>
          </a:bodyPr>
          <a:lstStyle/>
          <a:p>
            <a:pPr>
              <a:lnSpc>
                <a:spcPct val="100000"/>
              </a:lnSpc>
            </a:pPr>
            <a:r>
              <a:rPr lang="en-US" altLang="zh-CN" sz="3200" dirty="0">
                <a:solidFill>
                  <a:schemeClr val="bg1"/>
                </a:solidFill>
                <a:latin typeface="HK Grotesk" panose="00000800000000000000" pitchFamily="2" charset="0"/>
                <a:ea typeface="Montserrat" charset="0"/>
                <a:cs typeface="Gotham Ultra" pitchFamily="50" charset="0"/>
              </a:rPr>
              <a:t>Process to make a 100% customized gift item </a:t>
            </a:r>
            <a:endParaRPr lang="id-ID" altLang="zh-CN" sz="3200" dirty="0">
              <a:solidFill>
                <a:schemeClr val="bg1"/>
              </a:solidFill>
              <a:latin typeface="HK Grotesk" panose="00000800000000000000" pitchFamily="2" charset="0"/>
              <a:ea typeface="Montserrat" charset="0"/>
              <a:cs typeface="Gotham Ultra" pitchFamily="50" charset="0"/>
            </a:endParaRPr>
          </a:p>
        </p:txBody>
      </p:sp>
      <p:pic>
        <p:nvPicPr>
          <p:cNvPr id="23" name="Picture Placeholder 7">
            <a:extLst>
              <a:ext uri="{FF2B5EF4-FFF2-40B4-BE49-F238E27FC236}">
                <a16:creationId xmlns:a16="http://schemas.microsoft.com/office/drawing/2014/main" id="{C3CD42CF-EE37-41C8-9652-77DF64D428D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6578" r="59198"/>
                    </a14:imgEffect>
                  </a14:imgLayer>
                </a14:imgProps>
              </a:ext>
              <a:ext uri="{28A0092B-C50C-407E-A947-70E740481C1C}">
                <a14:useLocalDpi xmlns:a14="http://schemas.microsoft.com/office/drawing/2010/main" val="0"/>
              </a:ext>
            </a:extLst>
          </a:blip>
          <a:srcRect l="-6310" t="-15933" r="34224" b="-8377"/>
          <a:stretch/>
        </p:blipFill>
        <p:spPr>
          <a:xfrm rot="20351295">
            <a:off x="7117284" y="499001"/>
            <a:ext cx="4538773" cy="6320681"/>
          </a:xfrm>
          <a:prstGeom prst="rect">
            <a:avLst/>
          </a:prstGeom>
          <a:effectLst>
            <a:outerShdw blurRad="63500" dist="38100" dir="8100000" sx="93000" sy="93000" algn="tr" rotWithShape="0">
              <a:prstClr val="black">
                <a:alpha val="40000"/>
              </a:prstClr>
            </a:outerShdw>
          </a:effectLst>
        </p:spPr>
      </p:pic>
      <p:pic>
        <p:nvPicPr>
          <p:cNvPr id="26" name="Picture 33">
            <a:extLst>
              <a:ext uri="{FF2B5EF4-FFF2-40B4-BE49-F238E27FC236}">
                <a16:creationId xmlns:a16="http://schemas.microsoft.com/office/drawing/2014/main" id="{8A5B66BF-B868-467C-87BA-CF8264E769D2}"/>
              </a:ext>
            </a:extLst>
          </p:cNvPr>
          <p:cNvPicPr>
            <a:picLocks noChangeAspect="1"/>
          </p:cNvPicPr>
          <p:nvPr/>
        </p:nvPicPr>
        <p:blipFill rotWithShape="1">
          <a:blip r:embed="rId5">
            <a:extLst>
              <a:ext uri="{28A0092B-C50C-407E-A947-70E740481C1C}">
                <a14:useLocalDpi xmlns:a14="http://schemas.microsoft.com/office/drawing/2010/main" val="0"/>
              </a:ext>
            </a:extLst>
          </a:blip>
          <a:srcRect r="5406" b="63427"/>
          <a:stretch/>
        </p:blipFill>
        <p:spPr>
          <a:xfrm rot="2247243">
            <a:off x="7396475" y="2308784"/>
            <a:ext cx="6678636" cy="2085226"/>
          </a:xfrm>
          <a:custGeom>
            <a:avLst/>
            <a:gdLst>
              <a:gd name="connsiteX0" fmla="*/ 0 w 6678636"/>
              <a:gd name="connsiteY0" fmla="*/ 0 h 2085226"/>
              <a:gd name="connsiteX1" fmla="*/ 6678636 w 6678636"/>
              <a:gd name="connsiteY1" fmla="*/ 0 h 2085226"/>
              <a:gd name="connsiteX2" fmla="*/ 6678636 w 6678636"/>
              <a:gd name="connsiteY2" fmla="*/ 2085226 h 2085226"/>
              <a:gd name="connsiteX3" fmla="*/ 3271580 w 6678636"/>
              <a:gd name="connsiteY3" fmla="*/ 2085226 h 2085226"/>
              <a:gd name="connsiteX4" fmla="*/ 3271580 w 6678636"/>
              <a:gd name="connsiteY4" fmla="*/ 1719681 h 2085226"/>
              <a:gd name="connsiteX5" fmla="*/ 390718 w 6678636"/>
              <a:gd name="connsiteY5" fmla="*/ 1719681 h 2085226"/>
              <a:gd name="connsiteX6" fmla="*/ 390718 w 6678636"/>
              <a:gd name="connsiteY6" fmla="*/ 2085226 h 2085226"/>
              <a:gd name="connsiteX7" fmla="*/ 0 w 6678636"/>
              <a:gd name="connsiteY7" fmla="*/ 2085226 h 2085226"/>
              <a:gd name="connsiteX8" fmla="*/ 0 w 6678636"/>
              <a:gd name="connsiteY8" fmla="*/ 0 h 2085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8636" h="2085226">
                <a:moveTo>
                  <a:pt x="0" y="0"/>
                </a:moveTo>
                <a:lnTo>
                  <a:pt x="6678636" y="0"/>
                </a:lnTo>
                <a:lnTo>
                  <a:pt x="6678636" y="2085226"/>
                </a:lnTo>
                <a:lnTo>
                  <a:pt x="3271580" y="2085226"/>
                </a:lnTo>
                <a:lnTo>
                  <a:pt x="3271580" y="1719681"/>
                </a:lnTo>
                <a:lnTo>
                  <a:pt x="390718" y="1719681"/>
                </a:lnTo>
                <a:lnTo>
                  <a:pt x="390718" y="2085226"/>
                </a:lnTo>
                <a:lnTo>
                  <a:pt x="0" y="2085226"/>
                </a:lnTo>
                <a:lnTo>
                  <a:pt x="0" y="0"/>
                </a:lnTo>
                <a:close/>
              </a:path>
            </a:pathLst>
          </a:custGeom>
          <a:effectLst>
            <a:outerShdw blurRad="50800" dist="38100" dir="5400000" sx="89000" sy="89000" algn="t" rotWithShape="0">
              <a:prstClr val="black">
                <a:alpha val="40000"/>
              </a:prstClr>
            </a:outerShdw>
          </a:effectLst>
        </p:spPr>
      </p:pic>
      <p:grpSp>
        <p:nvGrpSpPr>
          <p:cNvPr id="27" name="Group 19">
            <a:extLst>
              <a:ext uri="{FF2B5EF4-FFF2-40B4-BE49-F238E27FC236}">
                <a16:creationId xmlns:a16="http://schemas.microsoft.com/office/drawing/2014/main" id="{C057C482-3E24-4FC4-B529-2A94E80FAF63}"/>
              </a:ext>
            </a:extLst>
          </p:cNvPr>
          <p:cNvGrpSpPr/>
          <p:nvPr/>
        </p:nvGrpSpPr>
        <p:grpSpPr>
          <a:xfrm>
            <a:off x="3263153" y="2578978"/>
            <a:ext cx="1004705" cy="3381544"/>
            <a:chOff x="8410328" y="1763398"/>
            <a:chExt cx="925402" cy="3331205"/>
          </a:xfrm>
        </p:grpSpPr>
        <p:sp>
          <p:nvSpPr>
            <p:cNvPr id="28" name="TextBox 20">
              <a:extLst>
                <a:ext uri="{FF2B5EF4-FFF2-40B4-BE49-F238E27FC236}">
                  <a16:creationId xmlns:a16="http://schemas.microsoft.com/office/drawing/2014/main" id="{94DAFF66-307A-4C7F-9C70-2232B2A5667F}"/>
                </a:ext>
              </a:extLst>
            </p:cNvPr>
            <p:cNvSpPr txBox="1"/>
            <p:nvPr/>
          </p:nvSpPr>
          <p:spPr>
            <a:xfrm>
              <a:off x="8410328" y="3161363"/>
              <a:ext cx="925402" cy="544701"/>
            </a:xfrm>
            <a:prstGeom prst="rect">
              <a:avLst/>
            </a:prstGeom>
            <a:noFill/>
          </p:spPr>
          <p:txBody>
            <a:bodyPr wrap="square" rtlCol="0">
              <a:spAutoFit/>
            </a:bodyPr>
            <a:lstStyle/>
            <a:p>
              <a:pPr algn="ctr">
                <a:lnSpc>
                  <a:spcPct val="130000"/>
                </a:lnSpc>
              </a:pPr>
              <a:r>
                <a:rPr lang="en-US" sz="2400" dirty="0">
                  <a:solidFill>
                    <a:schemeClr val="bg1"/>
                  </a:solidFill>
                  <a:latin typeface="HK Grotesk" panose="00000800000000000000" pitchFamily="2" charset="0"/>
                </a:rPr>
                <a:t>03</a:t>
              </a:r>
            </a:p>
          </p:txBody>
        </p:sp>
        <p:sp>
          <p:nvSpPr>
            <p:cNvPr id="34" name="TextBox 21">
              <a:extLst>
                <a:ext uri="{FF2B5EF4-FFF2-40B4-BE49-F238E27FC236}">
                  <a16:creationId xmlns:a16="http://schemas.microsoft.com/office/drawing/2014/main" id="{0365B99B-38F3-4CD5-ABBF-A0C2FF30CF47}"/>
                </a:ext>
              </a:extLst>
            </p:cNvPr>
            <p:cNvSpPr txBox="1"/>
            <p:nvPr/>
          </p:nvSpPr>
          <p:spPr>
            <a:xfrm>
              <a:off x="8410328" y="2640836"/>
              <a:ext cx="925402" cy="393890"/>
            </a:xfrm>
            <a:prstGeom prst="rect">
              <a:avLst/>
            </a:prstGeom>
            <a:noFill/>
          </p:spPr>
          <p:txBody>
            <a:bodyPr wrap="square" rtlCol="0">
              <a:spAutoFit/>
            </a:bodyPr>
            <a:lstStyle/>
            <a:p>
              <a:pPr algn="ctr">
                <a:lnSpc>
                  <a:spcPct val="130000"/>
                </a:lnSpc>
              </a:pPr>
              <a:r>
                <a:rPr lang="en-US" sz="1600" dirty="0">
                  <a:solidFill>
                    <a:schemeClr val="bg1"/>
                  </a:solidFill>
                  <a:latin typeface="HK Grotesk" panose="00000800000000000000" pitchFamily="2" charset="0"/>
                </a:rPr>
                <a:t>02</a:t>
              </a:r>
            </a:p>
          </p:txBody>
        </p:sp>
        <p:sp>
          <p:nvSpPr>
            <p:cNvPr id="35" name="TextBox 22">
              <a:extLst>
                <a:ext uri="{FF2B5EF4-FFF2-40B4-BE49-F238E27FC236}">
                  <a16:creationId xmlns:a16="http://schemas.microsoft.com/office/drawing/2014/main" id="{C241E4DB-FD43-4526-97D8-71CD9F1C5AD6}"/>
                </a:ext>
              </a:extLst>
            </p:cNvPr>
            <p:cNvSpPr txBox="1"/>
            <p:nvPr/>
          </p:nvSpPr>
          <p:spPr>
            <a:xfrm>
              <a:off x="8410328" y="2157242"/>
              <a:ext cx="925402" cy="356188"/>
            </a:xfrm>
            <a:prstGeom prst="rect">
              <a:avLst/>
            </a:prstGeom>
            <a:noFill/>
          </p:spPr>
          <p:txBody>
            <a:bodyPr wrap="square" rtlCol="0">
              <a:spAutoFit/>
            </a:bodyPr>
            <a:lstStyle/>
            <a:p>
              <a:pPr algn="ctr">
                <a:lnSpc>
                  <a:spcPct val="130000"/>
                </a:lnSpc>
              </a:pPr>
              <a:r>
                <a:rPr lang="en-US" sz="1400" dirty="0">
                  <a:solidFill>
                    <a:schemeClr val="bg1"/>
                  </a:solidFill>
                  <a:latin typeface="HK Grotesk" panose="00000800000000000000" pitchFamily="2" charset="0"/>
                </a:rPr>
                <a:t>01</a:t>
              </a:r>
            </a:p>
          </p:txBody>
        </p:sp>
        <p:sp>
          <p:nvSpPr>
            <p:cNvPr id="36" name="TextBox 23">
              <a:extLst>
                <a:ext uri="{FF2B5EF4-FFF2-40B4-BE49-F238E27FC236}">
                  <a16:creationId xmlns:a16="http://schemas.microsoft.com/office/drawing/2014/main" id="{751EAA91-8868-412F-86E1-D2906B464F01}"/>
                </a:ext>
              </a:extLst>
            </p:cNvPr>
            <p:cNvSpPr txBox="1"/>
            <p:nvPr/>
          </p:nvSpPr>
          <p:spPr>
            <a:xfrm>
              <a:off x="8410328" y="3829495"/>
              <a:ext cx="925402" cy="393890"/>
            </a:xfrm>
            <a:prstGeom prst="rect">
              <a:avLst/>
            </a:prstGeom>
            <a:noFill/>
          </p:spPr>
          <p:txBody>
            <a:bodyPr wrap="square" rtlCol="0">
              <a:spAutoFit/>
            </a:bodyPr>
            <a:lstStyle/>
            <a:p>
              <a:pPr algn="ctr">
                <a:lnSpc>
                  <a:spcPct val="130000"/>
                </a:lnSpc>
              </a:pPr>
              <a:r>
                <a:rPr lang="en-US" sz="1600" dirty="0">
                  <a:solidFill>
                    <a:schemeClr val="bg1"/>
                  </a:solidFill>
                  <a:latin typeface="HK Grotesk" panose="00000800000000000000" pitchFamily="2" charset="0"/>
                </a:rPr>
                <a:t>04</a:t>
              </a:r>
            </a:p>
          </p:txBody>
        </p:sp>
        <p:sp>
          <p:nvSpPr>
            <p:cNvPr id="37" name="TextBox 24">
              <a:extLst>
                <a:ext uri="{FF2B5EF4-FFF2-40B4-BE49-F238E27FC236}">
                  <a16:creationId xmlns:a16="http://schemas.microsoft.com/office/drawing/2014/main" id="{485FEA8C-F3E3-4F98-97BC-5705DFD60B32}"/>
                </a:ext>
              </a:extLst>
            </p:cNvPr>
            <p:cNvSpPr txBox="1"/>
            <p:nvPr/>
          </p:nvSpPr>
          <p:spPr>
            <a:xfrm>
              <a:off x="8410328" y="4474157"/>
              <a:ext cx="925402" cy="356188"/>
            </a:xfrm>
            <a:prstGeom prst="rect">
              <a:avLst/>
            </a:prstGeom>
            <a:noFill/>
          </p:spPr>
          <p:txBody>
            <a:bodyPr wrap="square" rtlCol="0">
              <a:spAutoFit/>
            </a:bodyPr>
            <a:lstStyle/>
            <a:p>
              <a:pPr algn="ctr">
                <a:lnSpc>
                  <a:spcPct val="130000"/>
                </a:lnSpc>
              </a:pPr>
              <a:r>
                <a:rPr lang="en-US" sz="1400" dirty="0">
                  <a:solidFill>
                    <a:schemeClr val="bg1"/>
                  </a:solidFill>
                  <a:latin typeface="HK Grotesk" panose="00000800000000000000" pitchFamily="2" charset="0"/>
                </a:rPr>
                <a:t>05</a:t>
              </a:r>
            </a:p>
          </p:txBody>
        </p:sp>
        <p:sp>
          <p:nvSpPr>
            <p:cNvPr id="38" name="Freeform 44">
              <a:extLst>
                <a:ext uri="{FF2B5EF4-FFF2-40B4-BE49-F238E27FC236}">
                  <a16:creationId xmlns:a16="http://schemas.microsoft.com/office/drawing/2014/main" id="{0FB6EE62-FD10-4C93-9718-64AACDBAF371}"/>
                </a:ext>
              </a:extLst>
            </p:cNvPr>
            <p:cNvSpPr>
              <a:spLocks noChangeArrowheads="1"/>
            </p:cNvSpPr>
            <p:nvPr/>
          </p:nvSpPr>
          <p:spPr bwMode="auto">
            <a:xfrm>
              <a:off x="8777979" y="4989887"/>
              <a:ext cx="190101" cy="104716"/>
            </a:xfrm>
            <a:custGeom>
              <a:avLst/>
              <a:gdLst>
                <a:gd name="T0" fmla="*/ 11433 w 426"/>
                <a:gd name="T1" fmla="*/ 4448 h 232"/>
                <a:gd name="T2" fmla="*/ 11433 w 426"/>
                <a:gd name="T3" fmla="*/ 4448 h 232"/>
                <a:gd name="T4" fmla="*/ 0 w 426"/>
                <a:gd name="T5" fmla="*/ 4448 h 232"/>
                <a:gd name="T6" fmla="*/ 0 w 426"/>
                <a:gd name="T7" fmla="*/ 16012 h 232"/>
                <a:gd name="T8" fmla="*/ 89265 w 426"/>
                <a:gd name="T9" fmla="*/ 102742 h 232"/>
                <a:gd name="T10" fmla="*/ 97180 w 426"/>
                <a:gd name="T11" fmla="*/ 102742 h 232"/>
                <a:gd name="T12" fmla="*/ 182928 w 426"/>
                <a:gd name="T13" fmla="*/ 16012 h 232"/>
                <a:gd name="T14" fmla="*/ 182928 w 426"/>
                <a:gd name="T15" fmla="*/ 4448 h 232"/>
                <a:gd name="T16" fmla="*/ 175013 w 426"/>
                <a:gd name="T17" fmla="*/ 4448 h 232"/>
                <a:gd name="T18" fmla="*/ 93663 w 426"/>
                <a:gd name="T19" fmla="*/ 82728 h 232"/>
                <a:gd name="T20" fmla="*/ 11433 w 426"/>
                <a:gd name="T21" fmla="*/ 4448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bg1"/>
            </a:solidFill>
            <a:ln>
              <a:noFill/>
            </a:ln>
            <a:effectLst/>
          </p:spPr>
          <p:txBody>
            <a:bodyPr wrap="none" lIns="34290" tIns="17145" rIns="34290" bIns="17145" anchor="ctr"/>
            <a:lstStyle/>
            <a:p>
              <a:endParaRPr lang="en-US" dirty="0">
                <a:latin typeface="HK Grotesk" panose="00000800000000000000" pitchFamily="2" charset="0"/>
              </a:endParaRPr>
            </a:p>
          </p:txBody>
        </p:sp>
        <p:sp>
          <p:nvSpPr>
            <p:cNvPr id="39" name="Freeform 44">
              <a:extLst>
                <a:ext uri="{FF2B5EF4-FFF2-40B4-BE49-F238E27FC236}">
                  <a16:creationId xmlns:a16="http://schemas.microsoft.com/office/drawing/2014/main" id="{E112974D-E6BA-4F11-9B84-C082FDB702D3}"/>
                </a:ext>
              </a:extLst>
            </p:cNvPr>
            <p:cNvSpPr>
              <a:spLocks noChangeArrowheads="1"/>
            </p:cNvSpPr>
            <p:nvPr/>
          </p:nvSpPr>
          <p:spPr bwMode="auto">
            <a:xfrm flipV="1">
              <a:off x="8777979" y="1763398"/>
              <a:ext cx="190101" cy="104716"/>
            </a:xfrm>
            <a:custGeom>
              <a:avLst/>
              <a:gdLst>
                <a:gd name="T0" fmla="*/ 11433 w 426"/>
                <a:gd name="T1" fmla="*/ 4448 h 232"/>
                <a:gd name="T2" fmla="*/ 11433 w 426"/>
                <a:gd name="T3" fmla="*/ 4448 h 232"/>
                <a:gd name="T4" fmla="*/ 0 w 426"/>
                <a:gd name="T5" fmla="*/ 4448 h 232"/>
                <a:gd name="T6" fmla="*/ 0 w 426"/>
                <a:gd name="T7" fmla="*/ 16012 h 232"/>
                <a:gd name="T8" fmla="*/ 89265 w 426"/>
                <a:gd name="T9" fmla="*/ 102742 h 232"/>
                <a:gd name="T10" fmla="*/ 97180 w 426"/>
                <a:gd name="T11" fmla="*/ 102742 h 232"/>
                <a:gd name="T12" fmla="*/ 182928 w 426"/>
                <a:gd name="T13" fmla="*/ 16012 h 232"/>
                <a:gd name="T14" fmla="*/ 182928 w 426"/>
                <a:gd name="T15" fmla="*/ 4448 h 232"/>
                <a:gd name="T16" fmla="*/ 175013 w 426"/>
                <a:gd name="T17" fmla="*/ 4448 h 232"/>
                <a:gd name="T18" fmla="*/ 93663 w 426"/>
                <a:gd name="T19" fmla="*/ 82728 h 232"/>
                <a:gd name="T20" fmla="*/ 11433 w 426"/>
                <a:gd name="T21" fmla="*/ 4448 h 2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bg1">
                <a:alpha val="20000"/>
              </a:schemeClr>
            </a:solidFill>
            <a:ln>
              <a:noFill/>
            </a:ln>
            <a:effectLst/>
          </p:spPr>
          <p:txBody>
            <a:bodyPr wrap="none" lIns="34290" tIns="17145" rIns="34290" bIns="17145" anchor="ctr"/>
            <a:lstStyle/>
            <a:p>
              <a:endParaRPr lang="en-US" dirty="0">
                <a:latin typeface="HK Grotesk" panose="00000800000000000000" pitchFamily="2" charset="0"/>
              </a:endParaRPr>
            </a:p>
          </p:txBody>
        </p:sp>
      </p:grpSp>
      <p:sp>
        <p:nvSpPr>
          <p:cNvPr id="40" name="TextBox 27">
            <a:extLst>
              <a:ext uri="{FF2B5EF4-FFF2-40B4-BE49-F238E27FC236}">
                <a16:creationId xmlns:a16="http://schemas.microsoft.com/office/drawing/2014/main" id="{F7B04B25-BC2E-4B65-924E-C4B976636CBA}"/>
              </a:ext>
            </a:extLst>
          </p:cNvPr>
          <p:cNvSpPr txBox="1"/>
          <p:nvPr/>
        </p:nvSpPr>
        <p:spPr>
          <a:xfrm>
            <a:off x="4141979" y="3049517"/>
            <a:ext cx="2972828" cy="375424"/>
          </a:xfrm>
          <a:prstGeom prst="rect">
            <a:avLst/>
          </a:prstGeom>
          <a:noFill/>
        </p:spPr>
        <p:txBody>
          <a:bodyPr wrap="square" rtlCol="0">
            <a:spAutoFit/>
          </a:bodyPr>
          <a:lstStyle/>
          <a:p>
            <a:pPr>
              <a:lnSpc>
                <a:spcPct val="120000"/>
              </a:lnSpc>
            </a:pPr>
            <a:r>
              <a:rPr lang="en-US" sz="1600" dirty="0">
                <a:solidFill>
                  <a:schemeClr val="bg1"/>
                </a:solidFill>
                <a:latin typeface="HK Grotesk" panose="00000800000000000000" pitchFamily="2" charset="0"/>
              </a:rPr>
              <a:t>Start with </a:t>
            </a:r>
            <a:r>
              <a:rPr lang="en-US" sz="1600" dirty="0" smtClean="0">
                <a:solidFill>
                  <a:schemeClr val="bg1"/>
                </a:solidFill>
                <a:latin typeface="HK Grotesk" panose="00000800000000000000" pitchFamily="2" charset="0"/>
              </a:rPr>
              <a:t>simple photos </a:t>
            </a:r>
            <a:endParaRPr lang="en-US" sz="1600" dirty="0">
              <a:solidFill>
                <a:schemeClr val="bg1"/>
              </a:solidFill>
              <a:latin typeface="HK Grotesk" panose="00000800000000000000" pitchFamily="2" charset="0"/>
            </a:endParaRPr>
          </a:p>
        </p:txBody>
      </p:sp>
      <p:sp>
        <p:nvSpPr>
          <p:cNvPr id="41" name="TextBox 28">
            <a:extLst>
              <a:ext uri="{FF2B5EF4-FFF2-40B4-BE49-F238E27FC236}">
                <a16:creationId xmlns:a16="http://schemas.microsoft.com/office/drawing/2014/main" id="{9525095E-3A05-40DA-8885-813864853408}"/>
              </a:ext>
            </a:extLst>
          </p:cNvPr>
          <p:cNvSpPr txBox="1"/>
          <p:nvPr/>
        </p:nvSpPr>
        <p:spPr>
          <a:xfrm>
            <a:off x="4097364" y="3532290"/>
            <a:ext cx="3394544" cy="375424"/>
          </a:xfrm>
          <a:prstGeom prst="rect">
            <a:avLst/>
          </a:prstGeom>
          <a:noFill/>
        </p:spPr>
        <p:txBody>
          <a:bodyPr wrap="square" rtlCol="0">
            <a:spAutoFit/>
          </a:bodyPr>
          <a:lstStyle/>
          <a:p>
            <a:pPr>
              <a:lnSpc>
                <a:spcPct val="120000"/>
              </a:lnSpc>
            </a:pPr>
            <a:r>
              <a:rPr lang="en-US" sz="1600" dirty="0">
                <a:solidFill>
                  <a:schemeClr val="bg1"/>
                </a:solidFill>
                <a:latin typeface="HK Grotesk" panose="00000800000000000000" pitchFamily="2" charset="0"/>
              </a:rPr>
              <a:t>Convert the image into a rendering </a:t>
            </a:r>
          </a:p>
        </p:txBody>
      </p:sp>
      <p:sp>
        <p:nvSpPr>
          <p:cNvPr id="42" name="TextBox 29">
            <a:extLst>
              <a:ext uri="{FF2B5EF4-FFF2-40B4-BE49-F238E27FC236}">
                <a16:creationId xmlns:a16="http://schemas.microsoft.com/office/drawing/2014/main" id="{31A1D82D-1511-423B-BF9E-223CC771B941}"/>
              </a:ext>
            </a:extLst>
          </p:cNvPr>
          <p:cNvSpPr txBox="1"/>
          <p:nvPr/>
        </p:nvSpPr>
        <p:spPr>
          <a:xfrm>
            <a:off x="4095829" y="4083348"/>
            <a:ext cx="3757264" cy="387798"/>
          </a:xfrm>
          <a:prstGeom prst="rect">
            <a:avLst/>
          </a:prstGeom>
          <a:noFill/>
        </p:spPr>
        <p:txBody>
          <a:bodyPr wrap="square" rtlCol="0">
            <a:spAutoFit/>
          </a:bodyPr>
          <a:lstStyle/>
          <a:p>
            <a:pPr>
              <a:lnSpc>
                <a:spcPct val="120000"/>
              </a:lnSpc>
            </a:pPr>
            <a:r>
              <a:rPr lang="en-US" sz="1600" dirty="0">
                <a:solidFill>
                  <a:schemeClr val="bg1"/>
                </a:solidFill>
                <a:latin typeface="HK Grotesk" panose="00000800000000000000" pitchFamily="2" charset="0"/>
              </a:rPr>
              <a:t>Create a computer-generated mockup </a:t>
            </a:r>
          </a:p>
        </p:txBody>
      </p:sp>
      <p:sp>
        <p:nvSpPr>
          <p:cNvPr id="43" name="TextBox 30">
            <a:extLst>
              <a:ext uri="{FF2B5EF4-FFF2-40B4-BE49-F238E27FC236}">
                <a16:creationId xmlns:a16="http://schemas.microsoft.com/office/drawing/2014/main" id="{476986E6-47E5-49C1-825A-BB2D7397CFFC}"/>
              </a:ext>
            </a:extLst>
          </p:cNvPr>
          <p:cNvSpPr txBox="1"/>
          <p:nvPr/>
        </p:nvSpPr>
        <p:spPr>
          <a:xfrm>
            <a:off x="4081670" y="4645683"/>
            <a:ext cx="3845570" cy="670889"/>
          </a:xfrm>
          <a:prstGeom prst="rect">
            <a:avLst/>
          </a:prstGeom>
          <a:noFill/>
        </p:spPr>
        <p:txBody>
          <a:bodyPr wrap="square" rtlCol="0">
            <a:spAutoFit/>
          </a:bodyPr>
          <a:lstStyle/>
          <a:p>
            <a:pPr>
              <a:lnSpc>
                <a:spcPct val="120000"/>
              </a:lnSpc>
            </a:pPr>
            <a:r>
              <a:rPr lang="en-US" sz="1600" dirty="0">
                <a:solidFill>
                  <a:schemeClr val="bg1"/>
                </a:solidFill>
                <a:latin typeface="HK Grotesk" panose="00000800000000000000" pitchFamily="2" charset="0"/>
              </a:rPr>
              <a:t>Produce a hand molded sample as a visual or physical proof </a:t>
            </a:r>
          </a:p>
        </p:txBody>
      </p:sp>
      <p:sp>
        <p:nvSpPr>
          <p:cNvPr id="44" name="TextBox 31">
            <a:extLst>
              <a:ext uri="{FF2B5EF4-FFF2-40B4-BE49-F238E27FC236}">
                <a16:creationId xmlns:a16="http://schemas.microsoft.com/office/drawing/2014/main" id="{0383A1CB-4578-489E-9231-0B0B38D85094}"/>
              </a:ext>
            </a:extLst>
          </p:cNvPr>
          <p:cNvSpPr txBox="1"/>
          <p:nvPr/>
        </p:nvSpPr>
        <p:spPr>
          <a:xfrm>
            <a:off x="4081670" y="5386987"/>
            <a:ext cx="5154939" cy="375424"/>
          </a:xfrm>
          <a:prstGeom prst="rect">
            <a:avLst/>
          </a:prstGeom>
          <a:noFill/>
        </p:spPr>
        <p:txBody>
          <a:bodyPr wrap="square" rtlCol="0">
            <a:spAutoFit/>
          </a:bodyPr>
          <a:lstStyle/>
          <a:p>
            <a:pPr>
              <a:lnSpc>
                <a:spcPct val="120000"/>
              </a:lnSpc>
            </a:pPr>
            <a:r>
              <a:rPr lang="en-US" sz="1600" dirty="0">
                <a:solidFill>
                  <a:schemeClr val="bg1"/>
                </a:solidFill>
                <a:latin typeface="HK Grotesk" panose="00000800000000000000" pitchFamily="2" charset="0"/>
              </a:rPr>
              <a:t>Deliver the Custom items </a:t>
            </a:r>
          </a:p>
        </p:txBody>
      </p:sp>
      <p:sp>
        <p:nvSpPr>
          <p:cNvPr id="21"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05311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360"/>
                                          </p:val>
                                        </p:tav>
                                        <p:tav tm="100000">
                                          <p:val>
                                            <p:fltVal val="0"/>
                                          </p:val>
                                        </p:tav>
                                      </p:tavLst>
                                    </p:anim>
                                    <p:animEffect transition="in" filter="fade">
                                      <p:cBhvr>
                                        <p:cTn id="10" dur="500"/>
                                        <p:tgtEl>
                                          <p:spTgt spid="11"/>
                                        </p:tgtEl>
                                      </p:cBhvr>
                                    </p:animEffect>
                                  </p:childTnLst>
                                </p:cTn>
                              </p:par>
                              <p:par>
                                <p:cTn id="11" presetID="49" presetClass="entr" presetSubtype="0" decel="100000" fill="hold" nodeType="withEffect">
                                  <p:stCondLst>
                                    <p:cond delay="25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 calcmode="lin" valueType="num">
                                      <p:cBhvr>
                                        <p:cTn id="15" dur="750" fill="hold"/>
                                        <p:tgtEl>
                                          <p:spTgt spid="23"/>
                                        </p:tgtEl>
                                        <p:attrNameLst>
                                          <p:attrName>style.rotation</p:attrName>
                                        </p:attrNameLst>
                                      </p:cBhvr>
                                      <p:tavLst>
                                        <p:tav tm="0">
                                          <p:val>
                                            <p:fltVal val="360"/>
                                          </p:val>
                                        </p:tav>
                                        <p:tav tm="100000">
                                          <p:val>
                                            <p:fltVal val="0"/>
                                          </p:val>
                                        </p:tav>
                                      </p:tavLst>
                                    </p:anim>
                                    <p:animEffect transition="in" filter="fade">
                                      <p:cBhvr>
                                        <p:cTn id="16" dur="750"/>
                                        <p:tgtEl>
                                          <p:spTgt spid="23"/>
                                        </p:tgtEl>
                                      </p:cBhvr>
                                    </p:animEffect>
                                  </p:childTnLst>
                                </p:cTn>
                              </p:par>
                              <p:par>
                                <p:cTn id="17" presetID="6" presetClass="emph" presetSubtype="0" repeatCount="indefinite" accel="20000" decel="80000" autoRev="1" fill="hold" nodeType="withEffect">
                                  <p:stCondLst>
                                    <p:cond delay="750"/>
                                  </p:stCondLst>
                                  <p:childTnLst>
                                    <p:animScale>
                                      <p:cBhvr>
                                        <p:cTn id="18" dur="1500" fill="hold"/>
                                        <p:tgtEl>
                                          <p:spTgt spid="23"/>
                                        </p:tgtEl>
                                      </p:cBhvr>
                                      <p:by x="90000" y="90000"/>
                                    </p:animScale>
                                  </p:childTnLst>
                                </p:cTn>
                              </p:par>
                              <p:par>
                                <p:cTn id="19" presetID="49" presetClass="entr" presetSubtype="0" decel="100000"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p:cTn id="21" dur="750" fill="hold"/>
                                        <p:tgtEl>
                                          <p:spTgt spid="26"/>
                                        </p:tgtEl>
                                        <p:attrNameLst>
                                          <p:attrName>ppt_w</p:attrName>
                                        </p:attrNameLst>
                                      </p:cBhvr>
                                      <p:tavLst>
                                        <p:tav tm="0">
                                          <p:val>
                                            <p:fltVal val="0"/>
                                          </p:val>
                                        </p:tav>
                                        <p:tav tm="100000">
                                          <p:val>
                                            <p:strVal val="#ppt_w"/>
                                          </p:val>
                                        </p:tav>
                                      </p:tavLst>
                                    </p:anim>
                                    <p:anim calcmode="lin" valueType="num">
                                      <p:cBhvr>
                                        <p:cTn id="22" dur="750" fill="hold"/>
                                        <p:tgtEl>
                                          <p:spTgt spid="26"/>
                                        </p:tgtEl>
                                        <p:attrNameLst>
                                          <p:attrName>ppt_h</p:attrName>
                                        </p:attrNameLst>
                                      </p:cBhvr>
                                      <p:tavLst>
                                        <p:tav tm="0">
                                          <p:val>
                                            <p:fltVal val="0"/>
                                          </p:val>
                                        </p:tav>
                                        <p:tav tm="100000">
                                          <p:val>
                                            <p:strVal val="#ppt_h"/>
                                          </p:val>
                                        </p:tav>
                                      </p:tavLst>
                                    </p:anim>
                                    <p:anim calcmode="lin" valueType="num">
                                      <p:cBhvr>
                                        <p:cTn id="23" dur="750" fill="hold"/>
                                        <p:tgtEl>
                                          <p:spTgt spid="26"/>
                                        </p:tgtEl>
                                        <p:attrNameLst>
                                          <p:attrName>style.rotation</p:attrName>
                                        </p:attrNameLst>
                                      </p:cBhvr>
                                      <p:tavLst>
                                        <p:tav tm="0">
                                          <p:val>
                                            <p:fltVal val="360"/>
                                          </p:val>
                                        </p:tav>
                                        <p:tav tm="100000">
                                          <p:val>
                                            <p:fltVal val="0"/>
                                          </p:val>
                                        </p:tav>
                                      </p:tavLst>
                                    </p:anim>
                                    <p:animEffect transition="in" filter="fade">
                                      <p:cBhvr>
                                        <p:cTn id="24" dur="750"/>
                                        <p:tgtEl>
                                          <p:spTgt spid="26"/>
                                        </p:tgtEl>
                                      </p:cBhvr>
                                    </p:animEffect>
                                  </p:childTnLst>
                                </p:cTn>
                              </p:par>
                              <p:par>
                                <p:cTn id="25" presetID="6" presetClass="emph" presetSubtype="0" repeatCount="indefinite" accel="20000" decel="80000" autoRev="1" fill="hold" nodeType="withEffect">
                                  <p:stCondLst>
                                    <p:cond delay="750"/>
                                  </p:stCondLst>
                                  <p:childTnLst>
                                    <p:animScale>
                                      <p:cBhvr>
                                        <p:cTn id="26" dur="1500" fill="hold"/>
                                        <p:tgtEl>
                                          <p:spTgt spid="26"/>
                                        </p:tgtEl>
                                      </p:cBhvr>
                                      <p:by x="90000" y="90000"/>
                                    </p:animScale>
                                  </p:childTnLst>
                                </p:cTn>
                              </p:par>
                              <p:par>
                                <p:cTn id="27" presetID="16" presetClass="entr" presetSubtype="42" fill="hold" nodeType="withEffect">
                                  <p:stCondLst>
                                    <p:cond delay="1250"/>
                                  </p:stCondLst>
                                  <p:childTnLst>
                                    <p:set>
                                      <p:cBhvr>
                                        <p:cTn id="28" dur="1" fill="hold">
                                          <p:stCondLst>
                                            <p:cond delay="0"/>
                                          </p:stCondLst>
                                        </p:cTn>
                                        <p:tgtEl>
                                          <p:spTgt spid="27"/>
                                        </p:tgtEl>
                                        <p:attrNameLst>
                                          <p:attrName>style.visibility</p:attrName>
                                        </p:attrNameLst>
                                      </p:cBhvr>
                                      <p:to>
                                        <p:strVal val="visible"/>
                                      </p:to>
                                    </p:set>
                                    <p:animEffect transition="in" filter="barn(outHorizontal)">
                                      <p:cBhvr>
                                        <p:cTn id="29" dur="750"/>
                                        <p:tgtEl>
                                          <p:spTgt spid="27"/>
                                        </p:tgtEl>
                                      </p:cBhvr>
                                    </p:animEffect>
                                  </p:childTnLst>
                                </p:cTn>
                              </p:par>
                              <p:par>
                                <p:cTn id="30" presetID="22" presetClass="entr" presetSubtype="8" fill="hold" grpId="0" nodeType="withEffect">
                                  <p:stCondLst>
                                    <p:cond delay="100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750"/>
                                        <p:tgtEl>
                                          <p:spTgt spid="40"/>
                                        </p:tgtEl>
                                      </p:cBhvr>
                                    </p:animEffect>
                                  </p:childTnLst>
                                </p:cTn>
                              </p:par>
                              <p:par>
                                <p:cTn id="33" presetID="22" presetClass="entr" presetSubtype="8" fill="hold" grpId="0" nodeType="withEffect">
                                  <p:stCondLst>
                                    <p:cond delay="100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750"/>
                                        <p:tgtEl>
                                          <p:spTgt spid="41"/>
                                        </p:tgtEl>
                                      </p:cBhvr>
                                    </p:animEffect>
                                  </p:childTnLst>
                                </p:cTn>
                              </p:par>
                              <p:par>
                                <p:cTn id="36" presetID="22" presetClass="entr" presetSubtype="8" fill="hold" grpId="0" nodeType="withEffect">
                                  <p:stCondLst>
                                    <p:cond delay="1000"/>
                                  </p:stCondLst>
                                  <p:childTnLst>
                                    <p:set>
                                      <p:cBhvr>
                                        <p:cTn id="37" dur="1" fill="hold">
                                          <p:stCondLst>
                                            <p:cond delay="0"/>
                                          </p:stCondLst>
                                        </p:cTn>
                                        <p:tgtEl>
                                          <p:spTgt spid="42"/>
                                        </p:tgtEl>
                                        <p:attrNameLst>
                                          <p:attrName>style.visibility</p:attrName>
                                        </p:attrNameLst>
                                      </p:cBhvr>
                                      <p:to>
                                        <p:strVal val="visible"/>
                                      </p:to>
                                    </p:set>
                                    <p:animEffect transition="in" filter="wipe(left)">
                                      <p:cBhvr>
                                        <p:cTn id="38" dur="750"/>
                                        <p:tgtEl>
                                          <p:spTgt spid="42"/>
                                        </p:tgtEl>
                                      </p:cBhvr>
                                    </p:animEffect>
                                  </p:childTnLst>
                                </p:cTn>
                              </p:par>
                              <p:par>
                                <p:cTn id="39" presetID="22" presetClass="entr" presetSubtype="8" fill="hold" grpId="0" nodeType="withEffect">
                                  <p:stCondLst>
                                    <p:cond delay="1000"/>
                                  </p:stCondLst>
                                  <p:childTnLst>
                                    <p:set>
                                      <p:cBhvr>
                                        <p:cTn id="40" dur="1" fill="hold">
                                          <p:stCondLst>
                                            <p:cond delay="0"/>
                                          </p:stCondLst>
                                        </p:cTn>
                                        <p:tgtEl>
                                          <p:spTgt spid="43"/>
                                        </p:tgtEl>
                                        <p:attrNameLst>
                                          <p:attrName>style.visibility</p:attrName>
                                        </p:attrNameLst>
                                      </p:cBhvr>
                                      <p:to>
                                        <p:strVal val="visible"/>
                                      </p:to>
                                    </p:set>
                                    <p:animEffect transition="in" filter="wipe(left)">
                                      <p:cBhvr>
                                        <p:cTn id="41" dur="750"/>
                                        <p:tgtEl>
                                          <p:spTgt spid="43"/>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par>
                                <p:cTn id="45" presetID="2" presetClass="entr" presetSubtype="2" decel="10000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1+#ppt_w/2"/>
                                          </p:val>
                                        </p:tav>
                                        <p:tav tm="100000">
                                          <p:val>
                                            <p:strVal val="#ppt_x"/>
                                          </p:val>
                                        </p:tav>
                                      </p:tavLst>
                                    </p:anim>
                                    <p:anim calcmode="lin" valueType="num">
                                      <p:cBhvr additive="base">
                                        <p:cTn id="4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4"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p:cNvSpPr/>
          <p:nvPr/>
        </p:nvSpPr>
        <p:spPr>
          <a:xfrm>
            <a:off x="-1" y="-1"/>
            <a:ext cx="1219200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73D9F8"/>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pic>
        <p:nvPicPr>
          <p:cNvPr id="23" name="Image" descr="Image"/>
          <p:cNvPicPr>
            <a:picLocks noChangeAspect="1"/>
          </p:cNvPicPr>
          <p:nvPr/>
        </p:nvPicPr>
        <p:blipFill>
          <a:blip r:embed="rId2"/>
          <a:srcRect l="64583" r="7291" b="66203"/>
          <a:stretch>
            <a:fillRect/>
          </a:stretch>
        </p:blipFill>
        <p:spPr>
          <a:xfrm>
            <a:off x="7874000" y="0"/>
            <a:ext cx="3429000" cy="23177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0"/>
                  <a:pt x="0" y="18049"/>
                  <a:pt x="0" y="18049"/>
                </a:cubicBezTo>
                <a:cubicBezTo>
                  <a:pt x="0" y="20010"/>
                  <a:pt x="1075" y="21600"/>
                  <a:pt x="2400" y="21600"/>
                </a:cubicBezTo>
                <a:lnTo>
                  <a:pt x="19200" y="21600"/>
                </a:lnTo>
                <a:cubicBezTo>
                  <a:pt x="20525" y="21600"/>
                  <a:pt x="21600" y="20010"/>
                  <a:pt x="21600" y="18049"/>
                </a:cubicBezTo>
                <a:lnTo>
                  <a:pt x="21600" y="0"/>
                </a:lnTo>
                <a:lnTo>
                  <a:pt x="0" y="0"/>
                </a:lnTo>
                <a:close/>
              </a:path>
            </a:pathLst>
          </a:custGeom>
          <a:ln w="12700">
            <a:miter lim="400000"/>
          </a:ln>
        </p:spPr>
      </p:pic>
      <p:sp>
        <p:nvSpPr>
          <p:cNvPr id="24" name="Shape"/>
          <p:cNvSpPr/>
          <p:nvPr/>
        </p:nvSpPr>
        <p:spPr>
          <a:xfrm>
            <a:off x="7943850" y="6350"/>
            <a:ext cx="3416301" cy="2368551"/>
          </a:xfrm>
          <a:custGeom>
            <a:avLst/>
            <a:gdLst/>
            <a:ahLst/>
            <a:cxnLst>
              <a:cxn ang="0">
                <a:pos x="wd2" y="hd2"/>
              </a:cxn>
              <a:cxn ang="5400000">
                <a:pos x="wd2" y="hd2"/>
              </a:cxn>
              <a:cxn ang="10800000">
                <a:pos x="wd2" y="hd2"/>
              </a:cxn>
              <a:cxn ang="16200000">
                <a:pos x="wd2" y="hd2"/>
              </a:cxn>
            </a:cxnLst>
            <a:rect l="0" t="0" r="r" b="b"/>
            <a:pathLst>
              <a:path w="21600" h="21600" extrusionOk="0">
                <a:moveTo>
                  <a:pt x="40" y="0"/>
                </a:moveTo>
                <a:lnTo>
                  <a:pt x="21560" y="0"/>
                </a:lnTo>
                <a:cubicBezTo>
                  <a:pt x="21582" y="0"/>
                  <a:pt x="21600" y="26"/>
                  <a:pt x="21600" y="58"/>
                </a:cubicBezTo>
                <a:lnTo>
                  <a:pt x="21600" y="18183"/>
                </a:lnTo>
                <a:cubicBezTo>
                  <a:pt x="21600" y="20070"/>
                  <a:pt x="20539" y="21600"/>
                  <a:pt x="19231" y="21600"/>
                </a:cubicBezTo>
                <a:lnTo>
                  <a:pt x="2369" y="21600"/>
                </a:lnTo>
                <a:cubicBezTo>
                  <a:pt x="1061" y="21600"/>
                  <a:pt x="0" y="20070"/>
                  <a:pt x="0" y="18183"/>
                </a:cubicBezTo>
                <a:lnTo>
                  <a:pt x="0" y="58"/>
                </a:lnTo>
                <a:cubicBezTo>
                  <a:pt x="0" y="26"/>
                  <a:pt x="18" y="0"/>
                  <a:pt x="40" y="0"/>
                </a:cubicBezTo>
                <a:close/>
              </a:path>
            </a:pathLst>
          </a:custGeom>
          <a:ln w="25400">
            <a:solidFill>
              <a:srgbClr val="FFFFFF"/>
            </a:solidFill>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5" name="Shape"/>
          <p:cNvSpPr/>
          <p:nvPr/>
        </p:nvSpPr>
        <p:spPr>
          <a:xfrm>
            <a:off x="9785350" y="3689350"/>
            <a:ext cx="2527301" cy="2527301"/>
          </a:xfrm>
          <a:custGeom>
            <a:avLst/>
            <a:gdLst/>
            <a:ahLst/>
            <a:cxnLst>
              <a:cxn ang="0">
                <a:pos x="wd2" y="hd2"/>
              </a:cxn>
              <a:cxn ang="5400000">
                <a:pos x="wd2" y="hd2"/>
              </a:cxn>
              <a:cxn ang="10800000">
                <a:pos x="wd2" y="hd2"/>
              </a:cxn>
              <a:cxn ang="16200000">
                <a:pos x="wd2" y="hd2"/>
              </a:cxn>
            </a:cxnLst>
            <a:rect l="0" t="0" r="r" b="b"/>
            <a:pathLst>
              <a:path w="21600" h="21600" extrusionOk="0">
                <a:moveTo>
                  <a:pt x="3202" y="0"/>
                </a:moveTo>
                <a:lnTo>
                  <a:pt x="21546" y="0"/>
                </a:lnTo>
                <a:cubicBezTo>
                  <a:pt x="21576" y="0"/>
                  <a:pt x="21600" y="24"/>
                  <a:pt x="21600" y="54"/>
                </a:cubicBezTo>
                <a:lnTo>
                  <a:pt x="21600" y="21546"/>
                </a:lnTo>
                <a:cubicBezTo>
                  <a:pt x="21600" y="21576"/>
                  <a:pt x="21576" y="21600"/>
                  <a:pt x="21546" y="21600"/>
                </a:cubicBezTo>
                <a:lnTo>
                  <a:pt x="3202" y="21600"/>
                </a:lnTo>
                <a:cubicBezTo>
                  <a:pt x="1434" y="21600"/>
                  <a:pt x="0" y="20166"/>
                  <a:pt x="0" y="18398"/>
                </a:cubicBezTo>
                <a:lnTo>
                  <a:pt x="0" y="3202"/>
                </a:lnTo>
                <a:cubicBezTo>
                  <a:pt x="0" y="1434"/>
                  <a:pt x="1434" y="0"/>
                  <a:pt x="3202" y="0"/>
                </a:cubicBezTo>
                <a:close/>
              </a:path>
            </a:pathLst>
          </a:custGeom>
          <a:ln w="25400">
            <a:solidFill>
              <a:srgbClr val="FFFFFF"/>
            </a:solidFill>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6" name="Shape"/>
          <p:cNvSpPr/>
          <p:nvPr/>
        </p:nvSpPr>
        <p:spPr>
          <a:xfrm>
            <a:off x="463550" y="1930400"/>
            <a:ext cx="11264900" cy="3517900"/>
          </a:xfrm>
          <a:custGeom>
            <a:avLst/>
            <a:gdLst/>
            <a:ahLst/>
            <a:cxnLst>
              <a:cxn ang="0">
                <a:pos x="wd2" y="hd2"/>
              </a:cxn>
              <a:cxn ang="5400000">
                <a:pos x="wd2" y="hd2"/>
              </a:cxn>
              <a:cxn ang="10800000">
                <a:pos x="wd2" y="hd2"/>
              </a:cxn>
              <a:cxn ang="16200000">
                <a:pos x="wd2" y="hd2"/>
              </a:cxn>
            </a:cxnLst>
            <a:rect l="0" t="0" r="r" b="b"/>
            <a:pathLst>
              <a:path w="21600" h="21600" extrusionOk="0">
                <a:moveTo>
                  <a:pt x="694" y="0"/>
                </a:moveTo>
                <a:lnTo>
                  <a:pt x="20906" y="0"/>
                </a:lnTo>
                <a:cubicBezTo>
                  <a:pt x="21289" y="0"/>
                  <a:pt x="21600" y="995"/>
                  <a:pt x="21600" y="2222"/>
                </a:cubicBezTo>
                <a:lnTo>
                  <a:pt x="21600" y="19378"/>
                </a:lnTo>
                <a:cubicBezTo>
                  <a:pt x="21600" y="20605"/>
                  <a:pt x="21289" y="21600"/>
                  <a:pt x="20906" y="21600"/>
                </a:cubicBezTo>
                <a:lnTo>
                  <a:pt x="694" y="21600"/>
                </a:lnTo>
                <a:cubicBezTo>
                  <a:pt x="311" y="21600"/>
                  <a:pt x="0" y="20605"/>
                  <a:pt x="0" y="19378"/>
                </a:cubicBezTo>
                <a:lnTo>
                  <a:pt x="0" y="2222"/>
                </a:lnTo>
                <a:cubicBezTo>
                  <a:pt x="0" y="995"/>
                  <a:pt x="311" y="0"/>
                  <a:pt x="694" y="0"/>
                </a:cubicBezTo>
                <a:close/>
              </a:path>
            </a:pathLst>
          </a:custGeom>
          <a:ln w="76200">
            <a:solidFill>
              <a:srgbClr val="FFFFFF">
                <a:alpha val="30000"/>
              </a:srgbClr>
            </a:solidFill>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pic>
        <p:nvPicPr>
          <p:cNvPr id="27" name="Image" descr="Image"/>
          <p:cNvPicPr>
            <a:picLocks noChangeAspect="1"/>
          </p:cNvPicPr>
          <p:nvPr/>
        </p:nvPicPr>
        <p:blipFill>
          <a:blip r:embed="rId3"/>
          <a:srcRect l="7291" t="18518" r="57291" b="7407"/>
          <a:stretch>
            <a:fillRect/>
          </a:stretch>
        </p:blipFill>
        <p:spPr>
          <a:xfrm>
            <a:off x="1019819" y="1390651"/>
            <a:ext cx="4318000" cy="5080000"/>
          </a:xfrm>
          <a:custGeom>
            <a:avLst/>
            <a:gdLst/>
            <a:ahLst/>
            <a:cxnLst>
              <a:cxn ang="0">
                <a:pos x="wd2" y="hd2"/>
              </a:cxn>
              <a:cxn ang="5400000">
                <a:pos x="wd2" y="hd2"/>
              </a:cxn>
              <a:cxn ang="10800000">
                <a:pos x="wd2" y="hd2"/>
              </a:cxn>
              <a:cxn ang="16200000">
                <a:pos x="wd2" y="hd2"/>
              </a:cxn>
            </a:cxnLst>
            <a:rect l="0" t="0" r="r" b="b"/>
            <a:pathLst>
              <a:path w="21600" h="21600" extrusionOk="0">
                <a:moveTo>
                  <a:pt x="1906" y="0"/>
                </a:moveTo>
                <a:cubicBezTo>
                  <a:pt x="853" y="0"/>
                  <a:pt x="0" y="725"/>
                  <a:pt x="0" y="1620"/>
                </a:cubicBezTo>
                <a:lnTo>
                  <a:pt x="0" y="19980"/>
                </a:lnTo>
                <a:cubicBezTo>
                  <a:pt x="0" y="20875"/>
                  <a:pt x="853" y="21600"/>
                  <a:pt x="1906" y="21600"/>
                </a:cubicBezTo>
                <a:lnTo>
                  <a:pt x="19694" y="21600"/>
                </a:lnTo>
                <a:cubicBezTo>
                  <a:pt x="20747" y="21600"/>
                  <a:pt x="21600" y="20875"/>
                  <a:pt x="21600" y="19980"/>
                </a:cubicBezTo>
                <a:lnTo>
                  <a:pt x="21600" y="1620"/>
                </a:lnTo>
                <a:cubicBezTo>
                  <a:pt x="21600" y="725"/>
                  <a:pt x="20747" y="0"/>
                  <a:pt x="19694" y="0"/>
                </a:cubicBezTo>
                <a:lnTo>
                  <a:pt x="1906" y="0"/>
                </a:lnTo>
                <a:close/>
              </a:path>
            </a:pathLst>
          </a:custGeom>
          <a:ln w="12700">
            <a:miter lim="400000"/>
          </a:ln>
        </p:spPr>
      </p:pic>
      <p:sp>
        <p:nvSpPr>
          <p:cNvPr id="28" name="Shape"/>
          <p:cNvSpPr/>
          <p:nvPr/>
        </p:nvSpPr>
        <p:spPr>
          <a:xfrm>
            <a:off x="1022350" y="1403350"/>
            <a:ext cx="4305301" cy="5067301"/>
          </a:xfrm>
          <a:custGeom>
            <a:avLst/>
            <a:gdLst/>
            <a:ahLst/>
            <a:cxnLst>
              <a:cxn ang="0">
                <a:pos x="wd2" y="hd2"/>
              </a:cxn>
              <a:cxn ang="5400000">
                <a:pos x="wd2" y="hd2"/>
              </a:cxn>
              <a:cxn ang="10800000">
                <a:pos x="wd2" y="hd2"/>
              </a:cxn>
              <a:cxn ang="16200000">
                <a:pos x="wd2" y="hd2"/>
              </a:cxn>
            </a:cxnLst>
            <a:rect l="0" t="0" r="r" b="b"/>
            <a:pathLst>
              <a:path w="21600" h="21600" extrusionOk="0">
                <a:moveTo>
                  <a:pt x="1880" y="0"/>
                </a:moveTo>
                <a:lnTo>
                  <a:pt x="19720" y="0"/>
                </a:lnTo>
                <a:cubicBezTo>
                  <a:pt x="20758" y="0"/>
                  <a:pt x="21600" y="715"/>
                  <a:pt x="21600" y="1597"/>
                </a:cubicBezTo>
                <a:lnTo>
                  <a:pt x="21600" y="20003"/>
                </a:lnTo>
                <a:cubicBezTo>
                  <a:pt x="21600" y="20885"/>
                  <a:pt x="20758" y="21600"/>
                  <a:pt x="19720" y="21600"/>
                </a:cubicBezTo>
                <a:lnTo>
                  <a:pt x="1880" y="21600"/>
                </a:lnTo>
                <a:cubicBezTo>
                  <a:pt x="842" y="21600"/>
                  <a:pt x="0" y="20885"/>
                  <a:pt x="0" y="20003"/>
                </a:cubicBezTo>
                <a:lnTo>
                  <a:pt x="0" y="1597"/>
                </a:lnTo>
                <a:cubicBezTo>
                  <a:pt x="0" y="715"/>
                  <a:pt x="842" y="0"/>
                  <a:pt x="1880" y="0"/>
                </a:cubicBezTo>
                <a:close/>
              </a:path>
            </a:pathLst>
          </a:custGeom>
          <a:ln w="25400">
            <a:solidFill>
              <a:srgbClr val="FFFFFF"/>
            </a:solidFill>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nvGrpSpPr>
          <p:cNvPr id="69" name="Group"/>
          <p:cNvGrpSpPr/>
          <p:nvPr/>
        </p:nvGrpSpPr>
        <p:grpSpPr>
          <a:xfrm>
            <a:off x="10541000" y="1562100"/>
            <a:ext cx="1612900" cy="965200"/>
            <a:chOff x="0" y="0"/>
            <a:chExt cx="3225800" cy="1930400"/>
          </a:xfrm>
        </p:grpSpPr>
        <p:sp>
          <p:nvSpPr>
            <p:cNvPr id="29" name="Circle"/>
            <p:cNvSpPr/>
            <p:nvPr/>
          </p:nvSpPr>
          <p:spPr>
            <a:xfrm>
              <a:off x="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0" name="Circle"/>
            <p:cNvSpPr/>
            <p:nvPr/>
          </p:nvSpPr>
          <p:spPr>
            <a:xfrm>
              <a:off x="431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1" name="Circle"/>
            <p:cNvSpPr/>
            <p:nvPr/>
          </p:nvSpPr>
          <p:spPr>
            <a:xfrm>
              <a:off x="863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2" name="Circle"/>
            <p:cNvSpPr/>
            <p:nvPr/>
          </p:nvSpPr>
          <p:spPr>
            <a:xfrm>
              <a:off x="1295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3" name="Circle"/>
            <p:cNvSpPr/>
            <p:nvPr/>
          </p:nvSpPr>
          <p:spPr>
            <a:xfrm>
              <a:off x="1727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4" name="Circle"/>
            <p:cNvSpPr/>
            <p:nvPr/>
          </p:nvSpPr>
          <p:spPr>
            <a:xfrm>
              <a:off x="2159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5" name="Circle"/>
            <p:cNvSpPr/>
            <p:nvPr/>
          </p:nvSpPr>
          <p:spPr>
            <a:xfrm>
              <a:off x="2590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6" name="Circle"/>
            <p:cNvSpPr/>
            <p:nvPr/>
          </p:nvSpPr>
          <p:spPr>
            <a:xfrm>
              <a:off x="3022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7" name="Circle"/>
            <p:cNvSpPr/>
            <p:nvPr/>
          </p:nvSpPr>
          <p:spPr>
            <a:xfrm>
              <a:off x="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8" name="Circle"/>
            <p:cNvSpPr/>
            <p:nvPr/>
          </p:nvSpPr>
          <p:spPr>
            <a:xfrm>
              <a:off x="431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9" name="Circle"/>
            <p:cNvSpPr/>
            <p:nvPr/>
          </p:nvSpPr>
          <p:spPr>
            <a:xfrm>
              <a:off x="863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0" name="Circle"/>
            <p:cNvSpPr/>
            <p:nvPr/>
          </p:nvSpPr>
          <p:spPr>
            <a:xfrm>
              <a:off x="1295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1" name="Circle"/>
            <p:cNvSpPr/>
            <p:nvPr/>
          </p:nvSpPr>
          <p:spPr>
            <a:xfrm>
              <a:off x="1727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2" name="Circle"/>
            <p:cNvSpPr/>
            <p:nvPr/>
          </p:nvSpPr>
          <p:spPr>
            <a:xfrm>
              <a:off x="2159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3" name="Circle"/>
            <p:cNvSpPr/>
            <p:nvPr/>
          </p:nvSpPr>
          <p:spPr>
            <a:xfrm>
              <a:off x="2590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4" name="Circle"/>
            <p:cNvSpPr/>
            <p:nvPr/>
          </p:nvSpPr>
          <p:spPr>
            <a:xfrm>
              <a:off x="3022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5" name="Circle"/>
            <p:cNvSpPr/>
            <p:nvPr/>
          </p:nvSpPr>
          <p:spPr>
            <a:xfrm>
              <a:off x="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6" name="Circle"/>
            <p:cNvSpPr/>
            <p:nvPr/>
          </p:nvSpPr>
          <p:spPr>
            <a:xfrm>
              <a:off x="431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7" name="Circle"/>
            <p:cNvSpPr/>
            <p:nvPr/>
          </p:nvSpPr>
          <p:spPr>
            <a:xfrm>
              <a:off x="863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8" name="Circle"/>
            <p:cNvSpPr/>
            <p:nvPr/>
          </p:nvSpPr>
          <p:spPr>
            <a:xfrm>
              <a:off x="1295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9" name="Circle"/>
            <p:cNvSpPr/>
            <p:nvPr/>
          </p:nvSpPr>
          <p:spPr>
            <a:xfrm>
              <a:off x="1727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0" name="Circle"/>
            <p:cNvSpPr/>
            <p:nvPr/>
          </p:nvSpPr>
          <p:spPr>
            <a:xfrm>
              <a:off x="2159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1" name="Circle"/>
            <p:cNvSpPr/>
            <p:nvPr/>
          </p:nvSpPr>
          <p:spPr>
            <a:xfrm>
              <a:off x="2590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2" name="Circle"/>
            <p:cNvSpPr/>
            <p:nvPr/>
          </p:nvSpPr>
          <p:spPr>
            <a:xfrm>
              <a:off x="3022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3" name="Circle"/>
            <p:cNvSpPr/>
            <p:nvPr/>
          </p:nvSpPr>
          <p:spPr>
            <a:xfrm>
              <a:off x="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4" name="Circle"/>
            <p:cNvSpPr/>
            <p:nvPr/>
          </p:nvSpPr>
          <p:spPr>
            <a:xfrm>
              <a:off x="431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5" name="Circle"/>
            <p:cNvSpPr/>
            <p:nvPr/>
          </p:nvSpPr>
          <p:spPr>
            <a:xfrm>
              <a:off x="863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6" name="Circle"/>
            <p:cNvSpPr/>
            <p:nvPr/>
          </p:nvSpPr>
          <p:spPr>
            <a:xfrm>
              <a:off x="1295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7" name="Circle"/>
            <p:cNvSpPr/>
            <p:nvPr/>
          </p:nvSpPr>
          <p:spPr>
            <a:xfrm>
              <a:off x="1727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8" name="Circle"/>
            <p:cNvSpPr/>
            <p:nvPr/>
          </p:nvSpPr>
          <p:spPr>
            <a:xfrm>
              <a:off x="2159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9" name="Circle"/>
            <p:cNvSpPr/>
            <p:nvPr/>
          </p:nvSpPr>
          <p:spPr>
            <a:xfrm>
              <a:off x="2590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0" name="Circle"/>
            <p:cNvSpPr/>
            <p:nvPr/>
          </p:nvSpPr>
          <p:spPr>
            <a:xfrm>
              <a:off x="3022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1" name="Circle"/>
            <p:cNvSpPr/>
            <p:nvPr/>
          </p:nvSpPr>
          <p:spPr>
            <a:xfrm>
              <a:off x="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2" name="Circle"/>
            <p:cNvSpPr/>
            <p:nvPr/>
          </p:nvSpPr>
          <p:spPr>
            <a:xfrm>
              <a:off x="431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3" name="Circle"/>
            <p:cNvSpPr/>
            <p:nvPr/>
          </p:nvSpPr>
          <p:spPr>
            <a:xfrm>
              <a:off x="863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4" name="Circle"/>
            <p:cNvSpPr/>
            <p:nvPr/>
          </p:nvSpPr>
          <p:spPr>
            <a:xfrm>
              <a:off x="1295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5" name="Circle"/>
            <p:cNvSpPr/>
            <p:nvPr/>
          </p:nvSpPr>
          <p:spPr>
            <a:xfrm>
              <a:off x="1727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6" name="Circle"/>
            <p:cNvSpPr/>
            <p:nvPr/>
          </p:nvSpPr>
          <p:spPr>
            <a:xfrm>
              <a:off x="2159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7" name="Circle"/>
            <p:cNvSpPr/>
            <p:nvPr/>
          </p:nvSpPr>
          <p:spPr>
            <a:xfrm>
              <a:off x="2590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8" name="Circle"/>
            <p:cNvSpPr/>
            <p:nvPr/>
          </p:nvSpPr>
          <p:spPr>
            <a:xfrm>
              <a:off x="3022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sp>
        <p:nvSpPr>
          <p:cNvPr id="70" name="Circle"/>
          <p:cNvSpPr/>
          <p:nvPr/>
        </p:nvSpPr>
        <p:spPr>
          <a:xfrm>
            <a:off x="889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1" name="Circle"/>
          <p:cNvSpPr/>
          <p:nvPr/>
        </p:nvSpPr>
        <p:spPr>
          <a:xfrm>
            <a:off x="3048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2" name="Circle"/>
          <p:cNvSpPr/>
          <p:nvPr/>
        </p:nvSpPr>
        <p:spPr>
          <a:xfrm>
            <a:off x="5207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3" name="Circle"/>
          <p:cNvSpPr/>
          <p:nvPr/>
        </p:nvSpPr>
        <p:spPr>
          <a:xfrm>
            <a:off x="736600" y="36893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4" name="Circle"/>
          <p:cNvSpPr/>
          <p:nvPr/>
        </p:nvSpPr>
        <p:spPr>
          <a:xfrm>
            <a:off x="889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5" name="Circle"/>
          <p:cNvSpPr/>
          <p:nvPr/>
        </p:nvSpPr>
        <p:spPr>
          <a:xfrm>
            <a:off x="3048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6" name="Circle"/>
          <p:cNvSpPr/>
          <p:nvPr/>
        </p:nvSpPr>
        <p:spPr>
          <a:xfrm>
            <a:off x="5207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7" name="Circle"/>
          <p:cNvSpPr/>
          <p:nvPr/>
        </p:nvSpPr>
        <p:spPr>
          <a:xfrm>
            <a:off x="736600" y="39052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8" name="Circle"/>
          <p:cNvSpPr/>
          <p:nvPr/>
        </p:nvSpPr>
        <p:spPr>
          <a:xfrm>
            <a:off x="889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9" name="Circle"/>
          <p:cNvSpPr/>
          <p:nvPr/>
        </p:nvSpPr>
        <p:spPr>
          <a:xfrm>
            <a:off x="3048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0" name="Circle"/>
          <p:cNvSpPr/>
          <p:nvPr/>
        </p:nvSpPr>
        <p:spPr>
          <a:xfrm>
            <a:off x="5207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1" name="Circle"/>
          <p:cNvSpPr/>
          <p:nvPr/>
        </p:nvSpPr>
        <p:spPr>
          <a:xfrm>
            <a:off x="736600" y="41211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2" name="Circle"/>
          <p:cNvSpPr/>
          <p:nvPr/>
        </p:nvSpPr>
        <p:spPr>
          <a:xfrm>
            <a:off x="889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3" name="Circle"/>
          <p:cNvSpPr/>
          <p:nvPr/>
        </p:nvSpPr>
        <p:spPr>
          <a:xfrm>
            <a:off x="3048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4" name="Circle"/>
          <p:cNvSpPr/>
          <p:nvPr/>
        </p:nvSpPr>
        <p:spPr>
          <a:xfrm>
            <a:off x="5207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5" name="Circle"/>
          <p:cNvSpPr/>
          <p:nvPr/>
        </p:nvSpPr>
        <p:spPr>
          <a:xfrm>
            <a:off x="736600" y="43370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6" name="Circle"/>
          <p:cNvSpPr/>
          <p:nvPr/>
        </p:nvSpPr>
        <p:spPr>
          <a:xfrm>
            <a:off x="889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7" name="Circle"/>
          <p:cNvSpPr/>
          <p:nvPr/>
        </p:nvSpPr>
        <p:spPr>
          <a:xfrm>
            <a:off x="3048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8" name="Circle"/>
          <p:cNvSpPr/>
          <p:nvPr/>
        </p:nvSpPr>
        <p:spPr>
          <a:xfrm>
            <a:off x="5207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9" name="Circle"/>
          <p:cNvSpPr/>
          <p:nvPr/>
        </p:nvSpPr>
        <p:spPr>
          <a:xfrm>
            <a:off x="736600" y="4552950"/>
            <a:ext cx="101600" cy="101600"/>
          </a:xfrm>
          <a:prstGeom prst="ellipse">
            <a:avLst/>
          </a:prstGeom>
          <a:solidFill>
            <a:srgbClr val="FFFFFF">
              <a:alpha val="20000"/>
            </a:srgbClr>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2" name="Hiplay"/>
          <p:cNvSpPr txBox="1"/>
          <p:nvPr/>
        </p:nvSpPr>
        <p:spPr>
          <a:xfrm>
            <a:off x="5458471" y="1105377"/>
            <a:ext cx="5972789" cy="25966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lvl1pPr algn="l">
              <a:lnSpc>
                <a:spcPts val="24000"/>
              </a:lnSpc>
              <a:tabLst>
                <a:tab pos="1066800" algn="l"/>
              </a:tabLst>
              <a:defRPr sz="20000">
                <a:solidFill>
                  <a:srgbClr val="FF7F02"/>
                </a:solidFill>
                <a:latin typeface="Coiny"/>
                <a:ea typeface="Coiny"/>
                <a:cs typeface="Coiny"/>
                <a:sym typeface="Coiny"/>
              </a:defRPr>
            </a:lvl1pPr>
          </a:lstStyle>
          <a:p>
            <a:r>
              <a:rPr lang="en-US" sz="6500" dirty="0">
                <a:solidFill>
                  <a:schemeClr val="bg1"/>
                </a:solidFill>
                <a:latin typeface="HK Grotesk" panose="00000800000000000000" pitchFamily="2" charset="0"/>
              </a:rPr>
              <a:t>Successful Case</a:t>
            </a:r>
            <a:endParaRPr sz="6500" dirty="0">
              <a:solidFill>
                <a:schemeClr val="bg1"/>
              </a:solidFill>
              <a:latin typeface="HK Grotesk" panose="00000800000000000000" pitchFamily="2" charset="0"/>
            </a:endParaRPr>
          </a:p>
        </p:txBody>
      </p:sp>
      <p:pic>
        <p:nvPicPr>
          <p:cNvPr id="96" name="Picture 95">
            <a:extLst>
              <a:ext uri="{FF2B5EF4-FFF2-40B4-BE49-F238E27FC236}">
                <a16:creationId xmlns:a16="http://schemas.microsoft.com/office/drawing/2014/main" id="{29E203FE-A39A-4496-8F6E-54034E70F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7775" y="50957"/>
            <a:ext cx="4217973" cy="2534713"/>
          </a:xfrm>
          <a:prstGeom prst="rect">
            <a:avLst/>
          </a:prstGeom>
          <a:effectLst>
            <a:outerShdw blurRad="88900" dist="38100" dir="18900000" sx="92000" sy="92000" algn="bl" rotWithShape="0">
              <a:prstClr val="black">
                <a:alpha val="40000"/>
              </a:prstClr>
            </a:outerShdw>
          </a:effectLst>
        </p:spPr>
      </p:pic>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89863" y="3100039"/>
            <a:ext cx="2042221" cy="2042221"/>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7303" y="3459258"/>
            <a:ext cx="1524003" cy="1524003"/>
          </a:xfrm>
          <a:prstGeom prst="rect">
            <a:avLst/>
          </a:prstGeom>
        </p:spPr>
      </p:pic>
      <p:pic>
        <p:nvPicPr>
          <p:cNvPr id="5" name="图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9622" y="1121250"/>
            <a:ext cx="3238361" cy="2430174"/>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2923" y="4358549"/>
            <a:ext cx="2404250" cy="2404250"/>
          </a:xfrm>
          <a:prstGeom prst="rect">
            <a:avLst/>
          </a:prstGeom>
        </p:spPr>
      </p:pic>
      <p:pic>
        <p:nvPicPr>
          <p:cNvPr id="7" name="图片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2119" y="1073367"/>
            <a:ext cx="3936684" cy="2954218"/>
          </a:xfrm>
          <a:prstGeom prst="rect">
            <a:avLst/>
          </a:prstGeom>
        </p:spPr>
      </p:pic>
      <p:pic>
        <p:nvPicPr>
          <p:cNvPr id="8" name="图片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7913" y="4961124"/>
            <a:ext cx="2030369" cy="1523656"/>
          </a:xfrm>
          <a:prstGeom prst="rect">
            <a:avLst/>
          </a:prstGeom>
        </p:spPr>
      </p:pic>
      <p:pic>
        <p:nvPicPr>
          <p:cNvPr id="9" name="图片 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75319" y="299658"/>
            <a:ext cx="2706428" cy="2706428"/>
          </a:xfrm>
          <a:prstGeom prst="rect">
            <a:avLst/>
          </a:prstGeom>
        </p:spPr>
      </p:pic>
      <p:sp>
        <p:nvSpPr>
          <p:cNvPr id="90"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pic>
        <p:nvPicPr>
          <p:cNvPr id="3" name="图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40724" y="3584640"/>
            <a:ext cx="1732939" cy="3030351"/>
          </a:xfrm>
          <a:prstGeom prst="rect">
            <a:avLst/>
          </a:prstGeom>
        </p:spPr>
      </p:pic>
      <p:pic>
        <p:nvPicPr>
          <p:cNvPr id="11" name="图片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298503" y="3975930"/>
            <a:ext cx="3168101" cy="22621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250"/>
                                  </p:stCondLst>
                                  <p:childTnLst>
                                    <p:set>
                                      <p:cBhvr>
                                        <p:cTn id="6" dur="1" fill="hold">
                                          <p:stCondLst>
                                            <p:cond delay="0"/>
                                          </p:stCondLst>
                                        </p:cTn>
                                        <p:tgtEl>
                                          <p:spTgt spid="96"/>
                                        </p:tgtEl>
                                        <p:attrNameLst>
                                          <p:attrName>style.visibility</p:attrName>
                                        </p:attrNameLst>
                                      </p:cBhvr>
                                      <p:to>
                                        <p:strVal val="visible"/>
                                      </p:to>
                                    </p:set>
                                    <p:anim calcmode="lin" valueType="num">
                                      <p:cBhvr>
                                        <p:cTn id="7" dur="750" fill="hold"/>
                                        <p:tgtEl>
                                          <p:spTgt spid="96"/>
                                        </p:tgtEl>
                                        <p:attrNameLst>
                                          <p:attrName>ppt_w</p:attrName>
                                        </p:attrNameLst>
                                      </p:cBhvr>
                                      <p:tavLst>
                                        <p:tav tm="0">
                                          <p:val>
                                            <p:fltVal val="0"/>
                                          </p:val>
                                        </p:tav>
                                        <p:tav tm="100000">
                                          <p:val>
                                            <p:strVal val="#ppt_w"/>
                                          </p:val>
                                        </p:tav>
                                      </p:tavLst>
                                    </p:anim>
                                    <p:anim calcmode="lin" valueType="num">
                                      <p:cBhvr>
                                        <p:cTn id="8" dur="750" fill="hold"/>
                                        <p:tgtEl>
                                          <p:spTgt spid="96"/>
                                        </p:tgtEl>
                                        <p:attrNameLst>
                                          <p:attrName>ppt_h</p:attrName>
                                        </p:attrNameLst>
                                      </p:cBhvr>
                                      <p:tavLst>
                                        <p:tav tm="0">
                                          <p:val>
                                            <p:fltVal val="0"/>
                                          </p:val>
                                        </p:tav>
                                        <p:tav tm="100000">
                                          <p:val>
                                            <p:strVal val="#ppt_h"/>
                                          </p:val>
                                        </p:tav>
                                      </p:tavLst>
                                    </p:anim>
                                    <p:anim calcmode="lin" valueType="num">
                                      <p:cBhvr>
                                        <p:cTn id="9" dur="750" fill="hold"/>
                                        <p:tgtEl>
                                          <p:spTgt spid="96"/>
                                        </p:tgtEl>
                                        <p:attrNameLst>
                                          <p:attrName>style.rotation</p:attrName>
                                        </p:attrNameLst>
                                      </p:cBhvr>
                                      <p:tavLst>
                                        <p:tav tm="0">
                                          <p:val>
                                            <p:fltVal val="360"/>
                                          </p:val>
                                        </p:tav>
                                        <p:tav tm="100000">
                                          <p:val>
                                            <p:fltVal val="0"/>
                                          </p:val>
                                        </p:tav>
                                      </p:tavLst>
                                    </p:anim>
                                    <p:animEffect transition="in" filter="fade">
                                      <p:cBhvr>
                                        <p:cTn id="10" dur="750"/>
                                        <p:tgtEl>
                                          <p:spTgt spid="96"/>
                                        </p:tgtEl>
                                      </p:cBhvr>
                                    </p:animEffect>
                                  </p:childTnLst>
                                </p:cTn>
                              </p:par>
                              <p:par>
                                <p:cTn id="11" presetID="6" presetClass="emph" presetSubtype="0" repeatCount="indefinite" accel="20000" decel="80000" autoRev="1" fill="hold" nodeType="withEffect">
                                  <p:stCondLst>
                                    <p:cond delay="750"/>
                                  </p:stCondLst>
                                  <p:childTnLst>
                                    <p:animScale>
                                      <p:cBhvr>
                                        <p:cTn id="12" dur="1500" fill="hold"/>
                                        <p:tgtEl>
                                          <p:spTgt spid="96"/>
                                        </p:tgtEl>
                                      </p:cBhvr>
                                      <p:by x="90000" y="90000"/>
                                    </p:animScale>
                                  </p:childTnLst>
                                </p:cTn>
                              </p:par>
                              <p:par>
                                <p:cTn id="13" presetID="2" presetClass="entr" presetSubtype="4" decel="100000" fill="hold" grpId="0" nodeType="withEffect">
                                  <p:stCondLst>
                                    <p:cond delay="50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1250" fill="hold"/>
                                        <p:tgtEl>
                                          <p:spTgt spid="92"/>
                                        </p:tgtEl>
                                        <p:attrNameLst>
                                          <p:attrName>ppt_x</p:attrName>
                                        </p:attrNameLst>
                                      </p:cBhvr>
                                      <p:tavLst>
                                        <p:tav tm="0">
                                          <p:val>
                                            <p:strVal val="#ppt_x"/>
                                          </p:val>
                                        </p:tav>
                                        <p:tav tm="100000">
                                          <p:val>
                                            <p:strVal val="#ppt_x"/>
                                          </p:val>
                                        </p:tav>
                                      </p:tavLst>
                                    </p:anim>
                                    <p:anim calcmode="lin" valueType="num">
                                      <p:cBhvr additive="base">
                                        <p:cTn id="16" dur="1250" fill="hold"/>
                                        <p:tgtEl>
                                          <p:spTgt spid="92"/>
                                        </p:tgtEl>
                                        <p:attrNameLst>
                                          <p:attrName>ppt_y</p:attrName>
                                        </p:attrNameLst>
                                      </p:cBhvr>
                                      <p:tavLst>
                                        <p:tav tm="0">
                                          <p:val>
                                            <p:strVal val="1+#ppt_h/2"/>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1000" fill="hold"/>
                                        <p:tgtEl>
                                          <p:spTgt spid="90"/>
                                        </p:tgtEl>
                                        <p:attrNameLst>
                                          <p:attrName>ppt_x</p:attrName>
                                        </p:attrNameLst>
                                      </p:cBhvr>
                                      <p:tavLst>
                                        <p:tav tm="0">
                                          <p:val>
                                            <p:strVal val="1+#ppt_w/2"/>
                                          </p:val>
                                        </p:tav>
                                        <p:tav tm="100000">
                                          <p:val>
                                            <p:strVal val="#ppt_x"/>
                                          </p:val>
                                        </p:tav>
                                      </p:tavLst>
                                    </p:anim>
                                    <p:anim calcmode="lin" valueType="num">
                                      <p:cBhvr additive="base">
                                        <p:cTn id="20" dur="10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Shape"/>
          <p:cNvSpPr/>
          <p:nvPr/>
        </p:nvSpPr>
        <p:spPr>
          <a:xfrm>
            <a:off x="-1" y="-1"/>
            <a:ext cx="1219200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FFA6BC"/>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38" name="Shape"/>
          <p:cNvSpPr/>
          <p:nvPr/>
        </p:nvSpPr>
        <p:spPr>
          <a:xfrm>
            <a:off x="0" y="3399265"/>
            <a:ext cx="11734800" cy="3429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99" y="0"/>
                </a:lnTo>
                <a:cubicBezTo>
                  <a:pt x="21286" y="0"/>
                  <a:pt x="21600" y="1075"/>
                  <a:pt x="21600" y="2400"/>
                </a:cubicBezTo>
                <a:lnTo>
                  <a:pt x="21600" y="21600"/>
                </a:lnTo>
                <a:lnTo>
                  <a:pt x="0" y="21600"/>
                </a:lnTo>
                <a:cubicBezTo>
                  <a:pt x="0" y="21600"/>
                  <a:pt x="0" y="0"/>
                  <a:pt x="0" y="0"/>
                </a:cubicBezTo>
                <a:close/>
              </a:path>
            </a:pathLst>
          </a:custGeom>
          <a:solidFill>
            <a:srgbClr val="E85945"/>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0" name="Circle"/>
          <p:cNvSpPr/>
          <p:nvPr/>
        </p:nvSpPr>
        <p:spPr>
          <a:xfrm>
            <a:off x="2679700" y="37655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1" name="Circle"/>
          <p:cNvSpPr/>
          <p:nvPr/>
        </p:nvSpPr>
        <p:spPr>
          <a:xfrm>
            <a:off x="2895600" y="37655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2" name="Circle"/>
          <p:cNvSpPr/>
          <p:nvPr/>
        </p:nvSpPr>
        <p:spPr>
          <a:xfrm>
            <a:off x="2679700" y="39814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3" name="Circle"/>
          <p:cNvSpPr/>
          <p:nvPr/>
        </p:nvSpPr>
        <p:spPr>
          <a:xfrm>
            <a:off x="2895600" y="39814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4" name="Circle"/>
          <p:cNvSpPr/>
          <p:nvPr/>
        </p:nvSpPr>
        <p:spPr>
          <a:xfrm>
            <a:off x="2679700" y="41973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5" name="Circle"/>
          <p:cNvSpPr/>
          <p:nvPr/>
        </p:nvSpPr>
        <p:spPr>
          <a:xfrm>
            <a:off x="2895600" y="41973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6" name="Circle"/>
          <p:cNvSpPr/>
          <p:nvPr/>
        </p:nvSpPr>
        <p:spPr>
          <a:xfrm>
            <a:off x="2679700" y="44132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7" name="Circle"/>
          <p:cNvSpPr/>
          <p:nvPr/>
        </p:nvSpPr>
        <p:spPr>
          <a:xfrm>
            <a:off x="2895600" y="44132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nvGrpSpPr>
          <p:cNvPr id="1008" name="Group"/>
          <p:cNvGrpSpPr/>
          <p:nvPr/>
        </p:nvGrpSpPr>
        <p:grpSpPr>
          <a:xfrm>
            <a:off x="88900" y="3765550"/>
            <a:ext cx="2476500" cy="965200"/>
            <a:chOff x="0" y="0"/>
            <a:chExt cx="4953000" cy="1930400"/>
          </a:xfrm>
        </p:grpSpPr>
        <p:sp>
          <p:nvSpPr>
            <p:cNvPr id="948" name="Circle"/>
            <p:cNvSpPr/>
            <p:nvPr/>
          </p:nvSpPr>
          <p:spPr>
            <a:xfrm>
              <a:off x="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9" name="Circle"/>
            <p:cNvSpPr/>
            <p:nvPr/>
          </p:nvSpPr>
          <p:spPr>
            <a:xfrm>
              <a:off x="431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0" name="Circle"/>
            <p:cNvSpPr/>
            <p:nvPr/>
          </p:nvSpPr>
          <p:spPr>
            <a:xfrm>
              <a:off x="863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1" name="Circle"/>
            <p:cNvSpPr/>
            <p:nvPr/>
          </p:nvSpPr>
          <p:spPr>
            <a:xfrm>
              <a:off x="1295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2" name="Circle"/>
            <p:cNvSpPr/>
            <p:nvPr/>
          </p:nvSpPr>
          <p:spPr>
            <a:xfrm>
              <a:off x="1727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3" name="Circle"/>
            <p:cNvSpPr/>
            <p:nvPr/>
          </p:nvSpPr>
          <p:spPr>
            <a:xfrm>
              <a:off x="2159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4" name="Circle"/>
            <p:cNvSpPr/>
            <p:nvPr/>
          </p:nvSpPr>
          <p:spPr>
            <a:xfrm>
              <a:off x="2590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5" name="Circle"/>
            <p:cNvSpPr/>
            <p:nvPr/>
          </p:nvSpPr>
          <p:spPr>
            <a:xfrm>
              <a:off x="3022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6" name="Circle"/>
            <p:cNvSpPr/>
            <p:nvPr/>
          </p:nvSpPr>
          <p:spPr>
            <a:xfrm>
              <a:off x="3454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7" name="Circle"/>
            <p:cNvSpPr/>
            <p:nvPr/>
          </p:nvSpPr>
          <p:spPr>
            <a:xfrm>
              <a:off x="3886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8" name="Circle"/>
            <p:cNvSpPr/>
            <p:nvPr/>
          </p:nvSpPr>
          <p:spPr>
            <a:xfrm>
              <a:off x="4318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9" name="Circle"/>
            <p:cNvSpPr/>
            <p:nvPr/>
          </p:nvSpPr>
          <p:spPr>
            <a:xfrm>
              <a:off x="4749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0" name="Circle"/>
            <p:cNvSpPr/>
            <p:nvPr/>
          </p:nvSpPr>
          <p:spPr>
            <a:xfrm>
              <a:off x="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1" name="Circle"/>
            <p:cNvSpPr/>
            <p:nvPr/>
          </p:nvSpPr>
          <p:spPr>
            <a:xfrm>
              <a:off x="431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2" name="Circle"/>
            <p:cNvSpPr/>
            <p:nvPr/>
          </p:nvSpPr>
          <p:spPr>
            <a:xfrm>
              <a:off x="863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3" name="Circle"/>
            <p:cNvSpPr/>
            <p:nvPr/>
          </p:nvSpPr>
          <p:spPr>
            <a:xfrm>
              <a:off x="1295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4" name="Circle"/>
            <p:cNvSpPr/>
            <p:nvPr/>
          </p:nvSpPr>
          <p:spPr>
            <a:xfrm>
              <a:off x="1727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5" name="Circle"/>
            <p:cNvSpPr/>
            <p:nvPr/>
          </p:nvSpPr>
          <p:spPr>
            <a:xfrm>
              <a:off x="2159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6" name="Circle"/>
            <p:cNvSpPr/>
            <p:nvPr/>
          </p:nvSpPr>
          <p:spPr>
            <a:xfrm>
              <a:off x="2590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7" name="Circle"/>
            <p:cNvSpPr/>
            <p:nvPr/>
          </p:nvSpPr>
          <p:spPr>
            <a:xfrm>
              <a:off x="3022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8" name="Circle"/>
            <p:cNvSpPr/>
            <p:nvPr/>
          </p:nvSpPr>
          <p:spPr>
            <a:xfrm>
              <a:off x="3454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9" name="Circle"/>
            <p:cNvSpPr/>
            <p:nvPr/>
          </p:nvSpPr>
          <p:spPr>
            <a:xfrm>
              <a:off x="3886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0" name="Circle"/>
            <p:cNvSpPr/>
            <p:nvPr/>
          </p:nvSpPr>
          <p:spPr>
            <a:xfrm>
              <a:off x="4318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1" name="Circle"/>
            <p:cNvSpPr/>
            <p:nvPr/>
          </p:nvSpPr>
          <p:spPr>
            <a:xfrm>
              <a:off x="4749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2" name="Circle"/>
            <p:cNvSpPr/>
            <p:nvPr/>
          </p:nvSpPr>
          <p:spPr>
            <a:xfrm>
              <a:off x="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3" name="Circle"/>
            <p:cNvSpPr/>
            <p:nvPr/>
          </p:nvSpPr>
          <p:spPr>
            <a:xfrm>
              <a:off x="431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4" name="Circle"/>
            <p:cNvSpPr/>
            <p:nvPr/>
          </p:nvSpPr>
          <p:spPr>
            <a:xfrm>
              <a:off x="863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5" name="Circle"/>
            <p:cNvSpPr/>
            <p:nvPr/>
          </p:nvSpPr>
          <p:spPr>
            <a:xfrm>
              <a:off x="1295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6" name="Circle"/>
            <p:cNvSpPr/>
            <p:nvPr/>
          </p:nvSpPr>
          <p:spPr>
            <a:xfrm>
              <a:off x="1727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7" name="Circle"/>
            <p:cNvSpPr/>
            <p:nvPr/>
          </p:nvSpPr>
          <p:spPr>
            <a:xfrm>
              <a:off x="2159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8" name="Circle"/>
            <p:cNvSpPr/>
            <p:nvPr/>
          </p:nvSpPr>
          <p:spPr>
            <a:xfrm>
              <a:off x="2590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9" name="Circle"/>
            <p:cNvSpPr/>
            <p:nvPr/>
          </p:nvSpPr>
          <p:spPr>
            <a:xfrm>
              <a:off x="3022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0" name="Circle"/>
            <p:cNvSpPr/>
            <p:nvPr/>
          </p:nvSpPr>
          <p:spPr>
            <a:xfrm>
              <a:off x="3454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1" name="Circle"/>
            <p:cNvSpPr/>
            <p:nvPr/>
          </p:nvSpPr>
          <p:spPr>
            <a:xfrm>
              <a:off x="3886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2" name="Circle"/>
            <p:cNvSpPr/>
            <p:nvPr/>
          </p:nvSpPr>
          <p:spPr>
            <a:xfrm>
              <a:off x="4318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3" name="Circle"/>
            <p:cNvSpPr/>
            <p:nvPr/>
          </p:nvSpPr>
          <p:spPr>
            <a:xfrm>
              <a:off x="4749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4" name="Circle"/>
            <p:cNvSpPr/>
            <p:nvPr/>
          </p:nvSpPr>
          <p:spPr>
            <a:xfrm>
              <a:off x="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5" name="Circle"/>
            <p:cNvSpPr/>
            <p:nvPr/>
          </p:nvSpPr>
          <p:spPr>
            <a:xfrm>
              <a:off x="431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6" name="Circle"/>
            <p:cNvSpPr/>
            <p:nvPr/>
          </p:nvSpPr>
          <p:spPr>
            <a:xfrm>
              <a:off x="863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7" name="Circle"/>
            <p:cNvSpPr/>
            <p:nvPr/>
          </p:nvSpPr>
          <p:spPr>
            <a:xfrm>
              <a:off x="1295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8" name="Circle"/>
            <p:cNvSpPr/>
            <p:nvPr/>
          </p:nvSpPr>
          <p:spPr>
            <a:xfrm>
              <a:off x="1727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9" name="Circle"/>
            <p:cNvSpPr/>
            <p:nvPr/>
          </p:nvSpPr>
          <p:spPr>
            <a:xfrm>
              <a:off x="2159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0" name="Circle"/>
            <p:cNvSpPr/>
            <p:nvPr/>
          </p:nvSpPr>
          <p:spPr>
            <a:xfrm>
              <a:off x="2590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1" name="Circle"/>
            <p:cNvSpPr/>
            <p:nvPr/>
          </p:nvSpPr>
          <p:spPr>
            <a:xfrm>
              <a:off x="3022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2" name="Circle"/>
            <p:cNvSpPr/>
            <p:nvPr/>
          </p:nvSpPr>
          <p:spPr>
            <a:xfrm>
              <a:off x="3454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3" name="Circle"/>
            <p:cNvSpPr/>
            <p:nvPr/>
          </p:nvSpPr>
          <p:spPr>
            <a:xfrm>
              <a:off x="3886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4" name="Circle"/>
            <p:cNvSpPr/>
            <p:nvPr/>
          </p:nvSpPr>
          <p:spPr>
            <a:xfrm>
              <a:off x="4318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5" name="Circle"/>
            <p:cNvSpPr/>
            <p:nvPr/>
          </p:nvSpPr>
          <p:spPr>
            <a:xfrm>
              <a:off x="4749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6" name="Circle"/>
            <p:cNvSpPr/>
            <p:nvPr/>
          </p:nvSpPr>
          <p:spPr>
            <a:xfrm>
              <a:off x="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7" name="Circle"/>
            <p:cNvSpPr/>
            <p:nvPr/>
          </p:nvSpPr>
          <p:spPr>
            <a:xfrm>
              <a:off x="431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8" name="Circle"/>
            <p:cNvSpPr/>
            <p:nvPr/>
          </p:nvSpPr>
          <p:spPr>
            <a:xfrm>
              <a:off x="863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9" name="Circle"/>
            <p:cNvSpPr/>
            <p:nvPr/>
          </p:nvSpPr>
          <p:spPr>
            <a:xfrm>
              <a:off x="1295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0" name="Circle"/>
            <p:cNvSpPr/>
            <p:nvPr/>
          </p:nvSpPr>
          <p:spPr>
            <a:xfrm>
              <a:off x="1727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1" name="Circle"/>
            <p:cNvSpPr/>
            <p:nvPr/>
          </p:nvSpPr>
          <p:spPr>
            <a:xfrm>
              <a:off x="2159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2" name="Circle"/>
            <p:cNvSpPr/>
            <p:nvPr/>
          </p:nvSpPr>
          <p:spPr>
            <a:xfrm>
              <a:off x="2590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3" name="Circle"/>
            <p:cNvSpPr/>
            <p:nvPr/>
          </p:nvSpPr>
          <p:spPr>
            <a:xfrm>
              <a:off x="3022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4" name="Circle"/>
            <p:cNvSpPr/>
            <p:nvPr/>
          </p:nvSpPr>
          <p:spPr>
            <a:xfrm>
              <a:off x="3454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5" name="Circle"/>
            <p:cNvSpPr/>
            <p:nvPr/>
          </p:nvSpPr>
          <p:spPr>
            <a:xfrm>
              <a:off x="3886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6" name="Circle"/>
            <p:cNvSpPr/>
            <p:nvPr/>
          </p:nvSpPr>
          <p:spPr>
            <a:xfrm>
              <a:off x="4318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7" name="Circle"/>
            <p:cNvSpPr/>
            <p:nvPr/>
          </p:nvSpPr>
          <p:spPr>
            <a:xfrm>
              <a:off x="4749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sp>
        <p:nvSpPr>
          <p:cNvPr id="1009" name="Circle"/>
          <p:cNvSpPr/>
          <p:nvPr/>
        </p:nvSpPr>
        <p:spPr>
          <a:xfrm>
            <a:off x="2679700" y="46291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0" name="Circle"/>
          <p:cNvSpPr/>
          <p:nvPr/>
        </p:nvSpPr>
        <p:spPr>
          <a:xfrm>
            <a:off x="2895600" y="46291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1" name="Shape"/>
          <p:cNvSpPr/>
          <p:nvPr/>
        </p:nvSpPr>
        <p:spPr>
          <a:xfrm>
            <a:off x="425450" y="1847850"/>
            <a:ext cx="11785600" cy="3638550"/>
          </a:xfrm>
          <a:custGeom>
            <a:avLst/>
            <a:gdLst/>
            <a:ahLst/>
            <a:cxnLst>
              <a:cxn ang="0">
                <a:pos x="wd2" y="hd2"/>
              </a:cxn>
              <a:cxn ang="5400000">
                <a:pos x="wd2" y="hd2"/>
              </a:cxn>
              <a:cxn ang="10800000">
                <a:pos x="wd2" y="hd2"/>
              </a:cxn>
              <a:cxn ang="16200000">
                <a:pos x="wd2" y="hd2"/>
              </a:cxn>
            </a:cxnLst>
            <a:rect l="0" t="0" r="r" b="b"/>
            <a:pathLst>
              <a:path w="21600" h="21600" extrusionOk="0">
                <a:moveTo>
                  <a:pt x="733" y="0"/>
                </a:moveTo>
                <a:lnTo>
                  <a:pt x="21565" y="0"/>
                </a:lnTo>
                <a:cubicBezTo>
                  <a:pt x="21584" y="0"/>
                  <a:pt x="21600" y="43"/>
                  <a:pt x="21600" y="95"/>
                </a:cubicBezTo>
                <a:lnTo>
                  <a:pt x="21600" y="21505"/>
                </a:lnTo>
                <a:cubicBezTo>
                  <a:pt x="21600" y="21557"/>
                  <a:pt x="21584" y="21600"/>
                  <a:pt x="21565" y="21600"/>
                </a:cubicBezTo>
                <a:lnTo>
                  <a:pt x="733" y="21600"/>
                </a:lnTo>
                <a:cubicBezTo>
                  <a:pt x="328" y="21600"/>
                  <a:pt x="0" y="20705"/>
                  <a:pt x="0" y="19602"/>
                </a:cubicBezTo>
                <a:lnTo>
                  <a:pt x="0" y="1998"/>
                </a:lnTo>
                <a:cubicBezTo>
                  <a:pt x="0" y="895"/>
                  <a:pt x="328" y="0"/>
                  <a:pt x="733" y="0"/>
                </a:cubicBezTo>
                <a:close/>
              </a:path>
            </a:pathLst>
          </a:custGeom>
          <a:ln w="76200">
            <a:solidFill>
              <a:srgbClr val="FFFFFF">
                <a:alpha val="30000"/>
              </a:srgbClr>
            </a:solidFill>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nvGrpSpPr>
          <p:cNvPr id="1052" name="Group"/>
          <p:cNvGrpSpPr/>
          <p:nvPr/>
        </p:nvGrpSpPr>
        <p:grpSpPr>
          <a:xfrm>
            <a:off x="10541000" y="673100"/>
            <a:ext cx="1612900" cy="965200"/>
            <a:chOff x="0" y="0"/>
            <a:chExt cx="3225800" cy="1930400"/>
          </a:xfrm>
        </p:grpSpPr>
        <p:sp>
          <p:nvSpPr>
            <p:cNvPr id="1012" name="Circle"/>
            <p:cNvSpPr/>
            <p:nvPr/>
          </p:nvSpPr>
          <p:spPr>
            <a:xfrm>
              <a:off x="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3" name="Circle"/>
            <p:cNvSpPr/>
            <p:nvPr/>
          </p:nvSpPr>
          <p:spPr>
            <a:xfrm>
              <a:off x="431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4" name="Circle"/>
            <p:cNvSpPr/>
            <p:nvPr/>
          </p:nvSpPr>
          <p:spPr>
            <a:xfrm>
              <a:off x="863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5" name="Circle"/>
            <p:cNvSpPr/>
            <p:nvPr/>
          </p:nvSpPr>
          <p:spPr>
            <a:xfrm>
              <a:off x="1295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6" name="Circle"/>
            <p:cNvSpPr/>
            <p:nvPr/>
          </p:nvSpPr>
          <p:spPr>
            <a:xfrm>
              <a:off x="1727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7" name="Circle"/>
            <p:cNvSpPr/>
            <p:nvPr/>
          </p:nvSpPr>
          <p:spPr>
            <a:xfrm>
              <a:off x="2159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8" name="Circle"/>
            <p:cNvSpPr/>
            <p:nvPr/>
          </p:nvSpPr>
          <p:spPr>
            <a:xfrm>
              <a:off x="2590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9" name="Circle"/>
            <p:cNvSpPr/>
            <p:nvPr/>
          </p:nvSpPr>
          <p:spPr>
            <a:xfrm>
              <a:off x="3022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0" name="Circle"/>
            <p:cNvSpPr/>
            <p:nvPr/>
          </p:nvSpPr>
          <p:spPr>
            <a:xfrm>
              <a:off x="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1" name="Circle"/>
            <p:cNvSpPr/>
            <p:nvPr/>
          </p:nvSpPr>
          <p:spPr>
            <a:xfrm>
              <a:off x="431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2" name="Circle"/>
            <p:cNvSpPr/>
            <p:nvPr/>
          </p:nvSpPr>
          <p:spPr>
            <a:xfrm>
              <a:off x="863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3" name="Circle"/>
            <p:cNvSpPr/>
            <p:nvPr/>
          </p:nvSpPr>
          <p:spPr>
            <a:xfrm>
              <a:off x="1295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4" name="Circle"/>
            <p:cNvSpPr/>
            <p:nvPr/>
          </p:nvSpPr>
          <p:spPr>
            <a:xfrm>
              <a:off x="1727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5" name="Circle"/>
            <p:cNvSpPr/>
            <p:nvPr/>
          </p:nvSpPr>
          <p:spPr>
            <a:xfrm>
              <a:off x="2159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6" name="Circle"/>
            <p:cNvSpPr/>
            <p:nvPr/>
          </p:nvSpPr>
          <p:spPr>
            <a:xfrm>
              <a:off x="2590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7" name="Circle"/>
            <p:cNvSpPr/>
            <p:nvPr/>
          </p:nvSpPr>
          <p:spPr>
            <a:xfrm>
              <a:off x="3022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8" name="Circle"/>
            <p:cNvSpPr/>
            <p:nvPr/>
          </p:nvSpPr>
          <p:spPr>
            <a:xfrm>
              <a:off x="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9" name="Circle"/>
            <p:cNvSpPr/>
            <p:nvPr/>
          </p:nvSpPr>
          <p:spPr>
            <a:xfrm>
              <a:off x="431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0" name="Circle"/>
            <p:cNvSpPr/>
            <p:nvPr/>
          </p:nvSpPr>
          <p:spPr>
            <a:xfrm>
              <a:off x="863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1" name="Circle"/>
            <p:cNvSpPr/>
            <p:nvPr/>
          </p:nvSpPr>
          <p:spPr>
            <a:xfrm>
              <a:off x="1295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2" name="Circle"/>
            <p:cNvSpPr/>
            <p:nvPr/>
          </p:nvSpPr>
          <p:spPr>
            <a:xfrm>
              <a:off x="1727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3" name="Circle"/>
            <p:cNvSpPr/>
            <p:nvPr/>
          </p:nvSpPr>
          <p:spPr>
            <a:xfrm>
              <a:off x="2159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4" name="Circle"/>
            <p:cNvSpPr/>
            <p:nvPr/>
          </p:nvSpPr>
          <p:spPr>
            <a:xfrm>
              <a:off x="2590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5" name="Circle"/>
            <p:cNvSpPr/>
            <p:nvPr/>
          </p:nvSpPr>
          <p:spPr>
            <a:xfrm>
              <a:off x="3022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6" name="Circle"/>
            <p:cNvSpPr/>
            <p:nvPr/>
          </p:nvSpPr>
          <p:spPr>
            <a:xfrm>
              <a:off x="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7" name="Circle"/>
            <p:cNvSpPr/>
            <p:nvPr/>
          </p:nvSpPr>
          <p:spPr>
            <a:xfrm>
              <a:off x="431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8" name="Circle"/>
            <p:cNvSpPr/>
            <p:nvPr/>
          </p:nvSpPr>
          <p:spPr>
            <a:xfrm>
              <a:off x="863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9" name="Circle"/>
            <p:cNvSpPr/>
            <p:nvPr/>
          </p:nvSpPr>
          <p:spPr>
            <a:xfrm>
              <a:off x="1295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0" name="Circle"/>
            <p:cNvSpPr/>
            <p:nvPr/>
          </p:nvSpPr>
          <p:spPr>
            <a:xfrm>
              <a:off x="1727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1" name="Circle"/>
            <p:cNvSpPr/>
            <p:nvPr/>
          </p:nvSpPr>
          <p:spPr>
            <a:xfrm>
              <a:off x="2159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2" name="Circle"/>
            <p:cNvSpPr/>
            <p:nvPr/>
          </p:nvSpPr>
          <p:spPr>
            <a:xfrm>
              <a:off x="2590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3" name="Circle"/>
            <p:cNvSpPr/>
            <p:nvPr/>
          </p:nvSpPr>
          <p:spPr>
            <a:xfrm>
              <a:off x="3022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4" name="Circle"/>
            <p:cNvSpPr/>
            <p:nvPr/>
          </p:nvSpPr>
          <p:spPr>
            <a:xfrm>
              <a:off x="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5" name="Circle"/>
            <p:cNvSpPr/>
            <p:nvPr/>
          </p:nvSpPr>
          <p:spPr>
            <a:xfrm>
              <a:off x="431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6" name="Circle"/>
            <p:cNvSpPr/>
            <p:nvPr/>
          </p:nvSpPr>
          <p:spPr>
            <a:xfrm>
              <a:off x="863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7" name="Circle"/>
            <p:cNvSpPr/>
            <p:nvPr/>
          </p:nvSpPr>
          <p:spPr>
            <a:xfrm>
              <a:off x="1295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8" name="Circle"/>
            <p:cNvSpPr/>
            <p:nvPr/>
          </p:nvSpPr>
          <p:spPr>
            <a:xfrm>
              <a:off x="1727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9" name="Circle"/>
            <p:cNvSpPr/>
            <p:nvPr/>
          </p:nvSpPr>
          <p:spPr>
            <a:xfrm>
              <a:off x="2159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0" name="Circle"/>
            <p:cNvSpPr/>
            <p:nvPr/>
          </p:nvSpPr>
          <p:spPr>
            <a:xfrm>
              <a:off x="2590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1" name="Circle"/>
            <p:cNvSpPr/>
            <p:nvPr/>
          </p:nvSpPr>
          <p:spPr>
            <a:xfrm>
              <a:off x="3022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sp>
        <p:nvSpPr>
          <p:cNvPr id="1053" name="Shape"/>
          <p:cNvSpPr/>
          <p:nvPr/>
        </p:nvSpPr>
        <p:spPr>
          <a:xfrm>
            <a:off x="527051" y="2431883"/>
            <a:ext cx="2853462" cy="3479967"/>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73D9F8"/>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5" name="Shape"/>
          <p:cNvSpPr/>
          <p:nvPr/>
        </p:nvSpPr>
        <p:spPr>
          <a:xfrm>
            <a:off x="3503821" y="1939245"/>
            <a:ext cx="2482855" cy="3294673"/>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4162BE"/>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7" name="Shape"/>
          <p:cNvSpPr/>
          <p:nvPr/>
        </p:nvSpPr>
        <p:spPr>
          <a:xfrm>
            <a:off x="6140449" y="2584768"/>
            <a:ext cx="2834415" cy="3327082"/>
          </a:xfrm>
          <a:custGeom>
            <a:avLst/>
            <a:gdLst/>
            <a:ahLst/>
            <a:cxnLst>
              <a:cxn ang="0">
                <a:pos x="wd2" y="hd2"/>
              </a:cxn>
              <a:cxn ang="5400000">
                <a:pos x="wd2" y="hd2"/>
              </a:cxn>
              <a:cxn ang="10800000">
                <a:pos x="wd2" y="hd2"/>
              </a:cxn>
              <a:cxn ang="16200000">
                <a:pos x="wd2" y="hd2"/>
              </a:cxn>
            </a:cxnLst>
            <a:rect l="0" t="0" r="r" b="b"/>
            <a:pathLst>
              <a:path w="21600" h="21600" extrusionOk="0">
                <a:moveTo>
                  <a:pt x="2160" y="0"/>
                </a:moveTo>
                <a:lnTo>
                  <a:pt x="19440" y="0"/>
                </a:lnTo>
                <a:cubicBezTo>
                  <a:pt x="20633" y="0"/>
                  <a:pt x="21600" y="537"/>
                  <a:pt x="21600" y="1200"/>
                </a:cubicBezTo>
                <a:lnTo>
                  <a:pt x="21600" y="20400"/>
                </a:lnTo>
                <a:cubicBezTo>
                  <a:pt x="21600" y="21063"/>
                  <a:pt x="20633" y="21600"/>
                  <a:pt x="19440" y="21600"/>
                </a:cubicBezTo>
                <a:lnTo>
                  <a:pt x="2160" y="21600"/>
                </a:lnTo>
                <a:cubicBezTo>
                  <a:pt x="967" y="21600"/>
                  <a:pt x="0" y="21063"/>
                  <a:pt x="0" y="20400"/>
                </a:cubicBezTo>
                <a:lnTo>
                  <a:pt x="0" y="1200"/>
                </a:lnTo>
                <a:cubicBezTo>
                  <a:pt x="0" y="537"/>
                  <a:pt x="967" y="0"/>
                  <a:pt x="2160" y="0"/>
                </a:cubicBezTo>
              </a:path>
            </a:pathLst>
          </a:custGeom>
          <a:solidFill>
            <a:srgbClr val="FFBE00"/>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9" name="Shape"/>
          <p:cNvSpPr/>
          <p:nvPr/>
        </p:nvSpPr>
        <p:spPr>
          <a:xfrm>
            <a:off x="9128637" y="1924725"/>
            <a:ext cx="2603500" cy="3182451"/>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FF8461"/>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61" name="Lorem Ipsum"/>
          <p:cNvSpPr txBox="1"/>
          <p:nvPr/>
        </p:nvSpPr>
        <p:spPr>
          <a:xfrm>
            <a:off x="620595" y="5076064"/>
            <a:ext cx="2864175"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err="1" smtClean="0">
                <a:solidFill>
                  <a:schemeClr val="bg1"/>
                </a:solidFill>
                <a:latin typeface="HK Grotesk" panose="00000800000000000000" pitchFamily="2" charset="0"/>
              </a:rPr>
              <a:t>Airpod</a:t>
            </a:r>
            <a:r>
              <a:rPr lang="en-US" sz="1600" dirty="0" smtClean="0">
                <a:solidFill>
                  <a:schemeClr val="bg1"/>
                </a:solidFill>
                <a:latin typeface="HK Grotesk" panose="00000800000000000000" pitchFamily="2" charset="0"/>
              </a:rPr>
              <a:t> Pro Protective Case</a:t>
            </a:r>
          </a:p>
        </p:txBody>
      </p:sp>
      <p:sp>
        <p:nvSpPr>
          <p:cNvPr id="1062" name="Lorem ipsum dolor sit amet, consectetur adipiscing elit. Suspendisse molestie mi et quam volutpat euismod. Quisque lectus ex, egestas sit amet turpis vestibulum"/>
          <p:cNvSpPr txBox="1"/>
          <p:nvPr/>
        </p:nvSpPr>
        <p:spPr>
          <a:xfrm>
            <a:off x="1282700" y="4828524"/>
            <a:ext cx="1587500" cy="203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nSpc>
                <a:spcPct val="110000"/>
              </a:lnSpc>
              <a:tabLst>
                <a:tab pos="1066800" algn="l"/>
              </a:tabLst>
              <a:defRPr sz="2000">
                <a:latin typeface="Lato Light"/>
                <a:ea typeface="Lato Light"/>
                <a:cs typeface="Lato Light"/>
                <a:sym typeface="Lato Light"/>
              </a:defRPr>
            </a:lvl1pPr>
          </a:lstStyle>
          <a:p>
            <a:endParaRPr sz="1000" dirty="0">
              <a:latin typeface="HK Grotesk" panose="00000800000000000000" pitchFamily="2" charset="0"/>
            </a:endParaRPr>
          </a:p>
        </p:txBody>
      </p:sp>
      <p:sp>
        <p:nvSpPr>
          <p:cNvPr id="1063" name="Lorem Ipsum"/>
          <p:cNvSpPr txBox="1"/>
          <p:nvPr/>
        </p:nvSpPr>
        <p:spPr>
          <a:xfrm>
            <a:off x="3927450" y="4405124"/>
            <a:ext cx="1479600" cy="730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50000"/>
              </a:lnSpc>
            </a:pPr>
            <a:r>
              <a:rPr lang="en-US" sz="1500" dirty="0" smtClean="0">
                <a:solidFill>
                  <a:schemeClr val="bg1"/>
                </a:solidFill>
                <a:latin typeface="HK Grotesk" panose="00000800000000000000" pitchFamily="2" charset="0"/>
              </a:rPr>
              <a:t>Custom Vinyl Figure</a:t>
            </a:r>
            <a:endParaRPr sz="1500" dirty="0">
              <a:solidFill>
                <a:schemeClr val="bg1"/>
              </a:solidFill>
              <a:latin typeface="HK Grotesk" panose="00000800000000000000" pitchFamily="2" charset="0"/>
            </a:endParaRPr>
          </a:p>
        </p:txBody>
      </p:sp>
      <p:sp>
        <p:nvSpPr>
          <p:cNvPr id="1065" name="Lorem Ipsum"/>
          <p:cNvSpPr txBox="1"/>
          <p:nvPr/>
        </p:nvSpPr>
        <p:spPr>
          <a:xfrm>
            <a:off x="6679915" y="4876325"/>
            <a:ext cx="1397819"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smtClean="0">
                <a:solidFill>
                  <a:schemeClr val="bg1"/>
                </a:solidFill>
                <a:latin typeface="HK Grotesk" panose="00000800000000000000" pitchFamily="2" charset="0"/>
              </a:rPr>
              <a:t>        PVC Patch</a:t>
            </a:r>
            <a:endParaRPr sz="1600" dirty="0">
              <a:solidFill>
                <a:schemeClr val="bg1"/>
              </a:solidFill>
              <a:latin typeface="HK Grotesk" panose="00000800000000000000" pitchFamily="2" charset="0"/>
            </a:endParaRPr>
          </a:p>
        </p:txBody>
      </p:sp>
      <p:sp>
        <p:nvSpPr>
          <p:cNvPr id="1067" name="Lorem Ipsum"/>
          <p:cNvSpPr txBox="1"/>
          <p:nvPr/>
        </p:nvSpPr>
        <p:spPr>
          <a:xfrm>
            <a:off x="9566318" y="4298950"/>
            <a:ext cx="2054182"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a:solidFill>
                  <a:schemeClr val="bg1"/>
                </a:solidFill>
                <a:latin typeface="HK Grotesk" panose="00000800000000000000" pitchFamily="2" charset="0"/>
              </a:rPr>
              <a:t>Custom Keychain</a:t>
            </a:r>
            <a:endParaRPr sz="1600" dirty="0">
              <a:solidFill>
                <a:schemeClr val="bg1"/>
              </a:solidFill>
              <a:latin typeface="HK Grotesk" panose="00000800000000000000" pitchFamily="2" charset="0"/>
            </a:endParaRPr>
          </a:p>
        </p:txBody>
      </p:sp>
      <p:sp>
        <p:nvSpPr>
          <p:cNvPr id="1069" name="Lorem Ipsum Dolor Sit Amet"/>
          <p:cNvSpPr txBox="1"/>
          <p:nvPr/>
        </p:nvSpPr>
        <p:spPr>
          <a:xfrm>
            <a:off x="844454" y="1180358"/>
            <a:ext cx="7387168" cy="394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50000"/>
              </a:lnSpc>
              <a:tabLst>
                <a:tab pos="1066800" algn="l"/>
              </a:tabLst>
              <a:defRPr sz="9600">
                <a:solidFill>
                  <a:srgbClr val="FFFFFF"/>
                </a:solidFill>
                <a:latin typeface="Coiny"/>
                <a:ea typeface="Coiny"/>
                <a:cs typeface="Coiny"/>
                <a:sym typeface="Coiny"/>
              </a:defRPr>
            </a:lvl1pPr>
          </a:lstStyle>
          <a:p>
            <a:r>
              <a:rPr lang="en-US" sz="3700" dirty="0">
                <a:latin typeface="HK Grotesk" panose="00000800000000000000" pitchFamily="2" charset="0"/>
              </a:rPr>
              <a:t>What Items We Can Provide</a:t>
            </a:r>
            <a:endParaRPr sz="3700" dirty="0">
              <a:latin typeface="HK Grotesk" panose="00000800000000000000" pitchFamily="2" charset="0"/>
            </a:endParaRPr>
          </a:p>
        </p:txBody>
      </p:sp>
      <p:sp>
        <p:nvSpPr>
          <p:cNvPr id="131"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pic>
        <p:nvPicPr>
          <p:cNvPr id="132" name="图片 1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87" y="2472754"/>
            <a:ext cx="2794381" cy="2788792"/>
          </a:xfrm>
          <a:prstGeom prst="rect">
            <a:avLst/>
          </a:prstGeom>
        </p:spPr>
      </p:pic>
      <p:pic>
        <p:nvPicPr>
          <p:cNvPr id="133" name="图片 1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3131" y="2169880"/>
            <a:ext cx="1270712" cy="2222065"/>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6795" y="2729447"/>
            <a:ext cx="2307281" cy="2401456"/>
          </a:xfrm>
          <a:prstGeom prst="rect">
            <a:avLst/>
          </a:prstGeom>
        </p:spPr>
      </p:pic>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622" y="1893053"/>
            <a:ext cx="2420729" cy="263849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37"/>
                                        </p:tgtEl>
                                        <p:attrNameLst>
                                          <p:attrName>style.visibility</p:attrName>
                                        </p:attrNameLst>
                                      </p:cBhvr>
                                      <p:to>
                                        <p:strVal val="visible"/>
                                      </p:to>
                                    </p:set>
                                    <p:anim calcmode="lin" valueType="num">
                                      <p:cBhvr additive="base">
                                        <p:cTn id="7" dur="1250" fill="hold"/>
                                        <p:tgtEl>
                                          <p:spTgt spid="937"/>
                                        </p:tgtEl>
                                        <p:attrNameLst>
                                          <p:attrName>ppt_x</p:attrName>
                                        </p:attrNameLst>
                                      </p:cBhvr>
                                      <p:tavLst>
                                        <p:tav tm="0">
                                          <p:val>
                                            <p:strVal val="0-#ppt_w/2"/>
                                          </p:val>
                                        </p:tav>
                                        <p:tav tm="100000">
                                          <p:val>
                                            <p:strVal val="#ppt_x"/>
                                          </p:val>
                                        </p:tav>
                                      </p:tavLst>
                                    </p:anim>
                                    <p:anim calcmode="lin" valueType="num">
                                      <p:cBhvr additive="base">
                                        <p:cTn id="8" dur="1250" fill="hold"/>
                                        <p:tgtEl>
                                          <p:spTgt spid="93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069"/>
                                        </p:tgtEl>
                                        <p:attrNameLst>
                                          <p:attrName>style.visibility</p:attrName>
                                        </p:attrNameLst>
                                      </p:cBhvr>
                                      <p:to>
                                        <p:strVal val="visible"/>
                                      </p:to>
                                    </p:set>
                                    <p:anim calcmode="lin" valueType="num">
                                      <p:cBhvr additive="base">
                                        <p:cTn id="11" dur="1250" fill="hold"/>
                                        <p:tgtEl>
                                          <p:spTgt spid="1069"/>
                                        </p:tgtEl>
                                        <p:attrNameLst>
                                          <p:attrName>ppt_x</p:attrName>
                                        </p:attrNameLst>
                                      </p:cBhvr>
                                      <p:tavLst>
                                        <p:tav tm="0">
                                          <p:val>
                                            <p:strVal val="0-#ppt_w/2"/>
                                          </p:val>
                                        </p:tav>
                                        <p:tav tm="100000">
                                          <p:val>
                                            <p:strVal val="#ppt_x"/>
                                          </p:val>
                                        </p:tav>
                                      </p:tavLst>
                                    </p:anim>
                                    <p:anim calcmode="lin" valueType="num">
                                      <p:cBhvr additive="base">
                                        <p:cTn id="12" dur="1250" fill="hold"/>
                                        <p:tgtEl>
                                          <p:spTgt spid="1069"/>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940"/>
                                        </p:tgtEl>
                                        <p:attrNameLst>
                                          <p:attrName>style.visibility</p:attrName>
                                        </p:attrNameLst>
                                      </p:cBhvr>
                                      <p:to>
                                        <p:strVal val="visible"/>
                                      </p:to>
                                    </p:set>
                                    <p:animEffect transition="in" filter="fade">
                                      <p:cBhvr>
                                        <p:cTn id="15" dur="500"/>
                                        <p:tgtEl>
                                          <p:spTgt spid="9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1"/>
                                        </p:tgtEl>
                                        <p:attrNameLst>
                                          <p:attrName>style.visibility</p:attrName>
                                        </p:attrNameLst>
                                      </p:cBhvr>
                                      <p:to>
                                        <p:strVal val="visible"/>
                                      </p:to>
                                    </p:set>
                                    <p:animEffect transition="in" filter="fade">
                                      <p:cBhvr>
                                        <p:cTn id="18" dur="500"/>
                                        <p:tgtEl>
                                          <p:spTgt spid="9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42"/>
                                        </p:tgtEl>
                                        <p:attrNameLst>
                                          <p:attrName>style.visibility</p:attrName>
                                        </p:attrNameLst>
                                      </p:cBhvr>
                                      <p:to>
                                        <p:strVal val="visible"/>
                                      </p:to>
                                    </p:set>
                                    <p:animEffect transition="in" filter="fade">
                                      <p:cBhvr>
                                        <p:cTn id="21" dur="500"/>
                                        <p:tgtEl>
                                          <p:spTgt spid="9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43"/>
                                        </p:tgtEl>
                                        <p:attrNameLst>
                                          <p:attrName>style.visibility</p:attrName>
                                        </p:attrNameLst>
                                      </p:cBhvr>
                                      <p:to>
                                        <p:strVal val="visible"/>
                                      </p:to>
                                    </p:set>
                                    <p:animEffect transition="in" filter="fade">
                                      <p:cBhvr>
                                        <p:cTn id="24" dur="500"/>
                                        <p:tgtEl>
                                          <p:spTgt spid="9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44"/>
                                        </p:tgtEl>
                                        <p:attrNameLst>
                                          <p:attrName>style.visibility</p:attrName>
                                        </p:attrNameLst>
                                      </p:cBhvr>
                                      <p:to>
                                        <p:strVal val="visible"/>
                                      </p:to>
                                    </p:set>
                                    <p:animEffect transition="in" filter="fade">
                                      <p:cBhvr>
                                        <p:cTn id="27" dur="500"/>
                                        <p:tgtEl>
                                          <p:spTgt spid="9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45"/>
                                        </p:tgtEl>
                                        <p:attrNameLst>
                                          <p:attrName>style.visibility</p:attrName>
                                        </p:attrNameLst>
                                      </p:cBhvr>
                                      <p:to>
                                        <p:strVal val="visible"/>
                                      </p:to>
                                    </p:set>
                                    <p:animEffect transition="in" filter="fade">
                                      <p:cBhvr>
                                        <p:cTn id="30" dur="500"/>
                                        <p:tgtEl>
                                          <p:spTgt spid="9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46"/>
                                        </p:tgtEl>
                                        <p:attrNameLst>
                                          <p:attrName>style.visibility</p:attrName>
                                        </p:attrNameLst>
                                      </p:cBhvr>
                                      <p:to>
                                        <p:strVal val="visible"/>
                                      </p:to>
                                    </p:set>
                                    <p:animEffect transition="in" filter="fade">
                                      <p:cBhvr>
                                        <p:cTn id="33" dur="500"/>
                                        <p:tgtEl>
                                          <p:spTgt spid="9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47"/>
                                        </p:tgtEl>
                                        <p:attrNameLst>
                                          <p:attrName>style.visibility</p:attrName>
                                        </p:attrNameLst>
                                      </p:cBhvr>
                                      <p:to>
                                        <p:strVal val="visible"/>
                                      </p:to>
                                    </p:set>
                                    <p:animEffect transition="in" filter="fade">
                                      <p:cBhvr>
                                        <p:cTn id="36" dur="500"/>
                                        <p:tgtEl>
                                          <p:spTgt spid="9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09"/>
                                        </p:tgtEl>
                                        <p:attrNameLst>
                                          <p:attrName>style.visibility</p:attrName>
                                        </p:attrNameLst>
                                      </p:cBhvr>
                                      <p:to>
                                        <p:strVal val="visible"/>
                                      </p:to>
                                    </p:set>
                                    <p:animEffect transition="in" filter="fade">
                                      <p:cBhvr>
                                        <p:cTn id="39" dur="500"/>
                                        <p:tgtEl>
                                          <p:spTgt spid="100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10"/>
                                        </p:tgtEl>
                                        <p:attrNameLst>
                                          <p:attrName>style.visibility</p:attrName>
                                        </p:attrNameLst>
                                      </p:cBhvr>
                                      <p:to>
                                        <p:strVal val="visible"/>
                                      </p:to>
                                    </p:set>
                                    <p:animEffect transition="in" filter="fade">
                                      <p:cBhvr>
                                        <p:cTn id="42" dur="500"/>
                                        <p:tgtEl>
                                          <p:spTgt spid="10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53"/>
                                        </p:tgtEl>
                                        <p:attrNameLst>
                                          <p:attrName>style.visibility</p:attrName>
                                        </p:attrNameLst>
                                      </p:cBhvr>
                                      <p:to>
                                        <p:strVal val="visible"/>
                                      </p:to>
                                    </p:set>
                                    <p:animEffect transition="in" filter="fade">
                                      <p:cBhvr>
                                        <p:cTn id="45" dur="500"/>
                                        <p:tgtEl>
                                          <p:spTgt spid="105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61"/>
                                        </p:tgtEl>
                                        <p:attrNameLst>
                                          <p:attrName>style.visibility</p:attrName>
                                        </p:attrNameLst>
                                      </p:cBhvr>
                                      <p:to>
                                        <p:strVal val="visible"/>
                                      </p:to>
                                    </p:set>
                                    <p:animEffect transition="in" filter="fade">
                                      <p:cBhvr>
                                        <p:cTn id="48" dur="500"/>
                                        <p:tgtEl>
                                          <p:spTgt spid="10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62"/>
                                        </p:tgtEl>
                                        <p:attrNameLst>
                                          <p:attrName>style.visibility</p:attrName>
                                        </p:attrNameLst>
                                      </p:cBhvr>
                                      <p:to>
                                        <p:strVal val="visible"/>
                                      </p:to>
                                    </p:set>
                                    <p:animEffect transition="in" filter="fade">
                                      <p:cBhvr>
                                        <p:cTn id="51" dur="500"/>
                                        <p:tgtEl>
                                          <p:spTgt spid="1062"/>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055"/>
                                        </p:tgtEl>
                                        <p:attrNameLst>
                                          <p:attrName>style.visibility</p:attrName>
                                        </p:attrNameLst>
                                      </p:cBhvr>
                                      <p:to>
                                        <p:strVal val="visible"/>
                                      </p:to>
                                    </p:set>
                                    <p:animEffect transition="in" filter="fade">
                                      <p:cBhvr>
                                        <p:cTn id="54" dur="500"/>
                                        <p:tgtEl>
                                          <p:spTgt spid="105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1063"/>
                                        </p:tgtEl>
                                        <p:attrNameLst>
                                          <p:attrName>style.visibility</p:attrName>
                                        </p:attrNameLst>
                                      </p:cBhvr>
                                      <p:to>
                                        <p:strVal val="visible"/>
                                      </p:to>
                                    </p:set>
                                    <p:animEffect transition="in" filter="fade">
                                      <p:cBhvr>
                                        <p:cTn id="57" dur="500"/>
                                        <p:tgtEl>
                                          <p:spTgt spid="1063"/>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057"/>
                                        </p:tgtEl>
                                        <p:attrNameLst>
                                          <p:attrName>style.visibility</p:attrName>
                                        </p:attrNameLst>
                                      </p:cBhvr>
                                      <p:to>
                                        <p:strVal val="visible"/>
                                      </p:to>
                                    </p:set>
                                    <p:animEffect transition="in" filter="fade">
                                      <p:cBhvr>
                                        <p:cTn id="60" dur="500"/>
                                        <p:tgtEl>
                                          <p:spTgt spid="1057"/>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065"/>
                                        </p:tgtEl>
                                        <p:attrNameLst>
                                          <p:attrName>style.visibility</p:attrName>
                                        </p:attrNameLst>
                                      </p:cBhvr>
                                      <p:to>
                                        <p:strVal val="visible"/>
                                      </p:to>
                                    </p:set>
                                    <p:animEffect transition="in" filter="fade">
                                      <p:cBhvr>
                                        <p:cTn id="63" dur="500"/>
                                        <p:tgtEl>
                                          <p:spTgt spid="1065"/>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1059"/>
                                        </p:tgtEl>
                                        <p:attrNameLst>
                                          <p:attrName>style.visibility</p:attrName>
                                        </p:attrNameLst>
                                      </p:cBhvr>
                                      <p:to>
                                        <p:strVal val="visible"/>
                                      </p:to>
                                    </p:set>
                                    <p:animEffect transition="in" filter="fade">
                                      <p:cBhvr>
                                        <p:cTn id="66" dur="500"/>
                                        <p:tgtEl>
                                          <p:spTgt spid="1059"/>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067"/>
                                        </p:tgtEl>
                                        <p:attrNameLst>
                                          <p:attrName>style.visibility</p:attrName>
                                        </p:attrNameLst>
                                      </p:cBhvr>
                                      <p:to>
                                        <p:strVal val="visible"/>
                                      </p:to>
                                    </p:set>
                                    <p:animEffect transition="in" filter="fade">
                                      <p:cBhvr>
                                        <p:cTn id="69" dur="500"/>
                                        <p:tgtEl>
                                          <p:spTgt spid="1067"/>
                                        </p:tgtEl>
                                      </p:cBhvr>
                                    </p:animEffect>
                                  </p:childTnLst>
                                </p:cTn>
                              </p:par>
                              <p:par>
                                <p:cTn id="70" presetID="2" presetClass="entr" presetSubtype="2" decel="100000" fill="hold" grpId="0" nodeType="with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additive="base">
                                        <p:cTn id="72" dur="1000" fill="hold"/>
                                        <p:tgtEl>
                                          <p:spTgt spid="131"/>
                                        </p:tgtEl>
                                        <p:attrNameLst>
                                          <p:attrName>ppt_x</p:attrName>
                                        </p:attrNameLst>
                                      </p:cBhvr>
                                      <p:tavLst>
                                        <p:tav tm="0">
                                          <p:val>
                                            <p:strVal val="1+#ppt_w/2"/>
                                          </p:val>
                                        </p:tav>
                                        <p:tav tm="100000">
                                          <p:val>
                                            <p:strVal val="#ppt_x"/>
                                          </p:val>
                                        </p:tav>
                                      </p:tavLst>
                                    </p:anim>
                                    <p:anim calcmode="lin" valueType="num">
                                      <p:cBhvr additive="base">
                                        <p:cTn id="73"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 grpId="0" animBg="1"/>
      <p:bldP spid="940" grpId="0" animBg="1"/>
      <p:bldP spid="941" grpId="0" animBg="1"/>
      <p:bldP spid="942" grpId="0" animBg="1"/>
      <p:bldP spid="943" grpId="0" animBg="1"/>
      <p:bldP spid="944" grpId="0" animBg="1"/>
      <p:bldP spid="945" grpId="0" animBg="1"/>
      <p:bldP spid="946" grpId="0" animBg="1"/>
      <p:bldP spid="947" grpId="0" animBg="1"/>
      <p:bldP spid="1009" grpId="0" animBg="1"/>
      <p:bldP spid="1010" grpId="0" animBg="1"/>
      <p:bldP spid="1053" grpId="0" animBg="1"/>
      <p:bldP spid="1055" grpId="0" animBg="1"/>
      <p:bldP spid="1057" grpId="0" animBg="1"/>
      <p:bldP spid="1059" grpId="0" animBg="1"/>
      <p:bldP spid="1061" grpId="0" animBg="1"/>
      <p:bldP spid="1062" grpId="0" animBg="1"/>
      <p:bldP spid="1063" grpId="0" animBg="1"/>
      <p:bldP spid="1065" grpId="0" animBg="1"/>
      <p:bldP spid="1067" grpId="0" animBg="1"/>
      <p:bldP spid="1069" grpId="0" animBg="1"/>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 name="Shape"/>
          <p:cNvSpPr/>
          <p:nvPr/>
        </p:nvSpPr>
        <p:spPr>
          <a:xfrm>
            <a:off x="-1" y="-1"/>
            <a:ext cx="12192000" cy="6858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rgbClr val="FFA6BC"/>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38" name="Shape"/>
          <p:cNvSpPr/>
          <p:nvPr/>
        </p:nvSpPr>
        <p:spPr>
          <a:xfrm>
            <a:off x="35331" y="3442864"/>
            <a:ext cx="11734800" cy="3429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899" y="0"/>
                </a:lnTo>
                <a:cubicBezTo>
                  <a:pt x="21286" y="0"/>
                  <a:pt x="21600" y="1075"/>
                  <a:pt x="21600" y="2400"/>
                </a:cubicBezTo>
                <a:lnTo>
                  <a:pt x="21600" y="21600"/>
                </a:lnTo>
                <a:lnTo>
                  <a:pt x="0" y="21600"/>
                </a:lnTo>
                <a:cubicBezTo>
                  <a:pt x="0" y="21600"/>
                  <a:pt x="0" y="0"/>
                  <a:pt x="0" y="0"/>
                </a:cubicBezTo>
                <a:close/>
              </a:path>
            </a:pathLst>
          </a:custGeom>
          <a:solidFill>
            <a:srgbClr val="E85945"/>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0" name="Circle"/>
          <p:cNvSpPr/>
          <p:nvPr/>
        </p:nvSpPr>
        <p:spPr>
          <a:xfrm>
            <a:off x="2679700" y="37655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1" name="Circle"/>
          <p:cNvSpPr/>
          <p:nvPr/>
        </p:nvSpPr>
        <p:spPr>
          <a:xfrm>
            <a:off x="2895600" y="37655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2" name="Circle"/>
          <p:cNvSpPr/>
          <p:nvPr/>
        </p:nvSpPr>
        <p:spPr>
          <a:xfrm>
            <a:off x="2679700" y="39814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3" name="Circle"/>
          <p:cNvSpPr/>
          <p:nvPr/>
        </p:nvSpPr>
        <p:spPr>
          <a:xfrm>
            <a:off x="2895600" y="39814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4" name="Circle"/>
          <p:cNvSpPr/>
          <p:nvPr/>
        </p:nvSpPr>
        <p:spPr>
          <a:xfrm>
            <a:off x="2679700" y="41973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5" name="Circle"/>
          <p:cNvSpPr/>
          <p:nvPr/>
        </p:nvSpPr>
        <p:spPr>
          <a:xfrm>
            <a:off x="2895600" y="41973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6" name="Circle"/>
          <p:cNvSpPr/>
          <p:nvPr/>
        </p:nvSpPr>
        <p:spPr>
          <a:xfrm>
            <a:off x="2679700" y="44132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7" name="Circle"/>
          <p:cNvSpPr/>
          <p:nvPr/>
        </p:nvSpPr>
        <p:spPr>
          <a:xfrm>
            <a:off x="2895600" y="44132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nvGrpSpPr>
          <p:cNvPr id="1008" name="Group"/>
          <p:cNvGrpSpPr/>
          <p:nvPr/>
        </p:nvGrpSpPr>
        <p:grpSpPr>
          <a:xfrm>
            <a:off x="88900" y="3765550"/>
            <a:ext cx="2476500" cy="965200"/>
            <a:chOff x="0" y="0"/>
            <a:chExt cx="4953000" cy="1930400"/>
          </a:xfrm>
        </p:grpSpPr>
        <p:sp>
          <p:nvSpPr>
            <p:cNvPr id="948" name="Circle"/>
            <p:cNvSpPr/>
            <p:nvPr/>
          </p:nvSpPr>
          <p:spPr>
            <a:xfrm>
              <a:off x="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9" name="Circle"/>
            <p:cNvSpPr/>
            <p:nvPr/>
          </p:nvSpPr>
          <p:spPr>
            <a:xfrm>
              <a:off x="431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0" name="Circle"/>
            <p:cNvSpPr/>
            <p:nvPr/>
          </p:nvSpPr>
          <p:spPr>
            <a:xfrm>
              <a:off x="863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1" name="Circle"/>
            <p:cNvSpPr/>
            <p:nvPr/>
          </p:nvSpPr>
          <p:spPr>
            <a:xfrm>
              <a:off x="1295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2" name="Circle"/>
            <p:cNvSpPr/>
            <p:nvPr/>
          </p:nvSpPr>
          <p:spPr>
            <a:xfrm>
              <a:off x="1727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3" name="Circle"/>
            <p:cNvSpPr/>
            <p:nvPr/>
          </p:nvSpPr>
          <p:spPr>
            <a:xfrm>
              <a:off x="2159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4" name="Circle"/>
            <p:cNvSpPr/>
            <p:nvPr/>
          </p:nvSpPr>
          <p:spPr>
            <a:xfrm>
              <a:off x="2590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5" name="Circle"/>
            <p:cNvSpPr/>
            <p:nvPr/>
          </p:nvSpPr>
          <p:spPr>
            <a:xfrm>
              <a:off x="3022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6" name="Circle"/>
            <p:cNvSpPr/>
            <p:nvPr/>
          </p:nvSpPr>
          <p:spPr>
            <a:xfrm>
              <a:off x="3454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7" name="Circle"/>
            <p:cNvSpPr/>
            <p:nvPr/>
          </p:nvSpPr>
          <p:spPr>
            <a:xfrm>
              <a:off x="3886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8" name="Circle"/>
            <p:cNvSpPr/>
            <p:nvPr/>
          </p:nvSpPr>
          <p:spPr>
            <a:xfrm>
              <a:off x="4318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9" name="Circle"/>
            <p:cNvSpPr/>
            <p:nvPr/>
          </p:nvSpPr>
          <p:spPr>
            <a:xfrm>
              <a:off x="4749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0" name="Circle"/>
            <p:cNvSpPr/>
            <p:nvPr/>
          </p:nvSpPr>
          <p:spPr>
            <a:xfrm>
              <a:off x="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1" name="Circle"/>
            <p:cNvSpPr/>
            <p:nvPr/>
          </p:nvSpPr>
          <p:spPr>
            <a:xfrm>
              <a:off x="431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2" name="Circle"/>
            <p:cNvSpPr/>
            <p:nvPr/>
          </p:nvSpPr>
          <p:spPr>
            <a:xfrm>
              <a:off x="863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3" name="Circle"/>
            <p:cNvSpPr/>
            <p:nvPr/>
          </p:nvSpPr>
          <p:spPr>
            <a:xfrm>
              <a:off x="1295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4" name="Circle"/>
            <p:cNvSpPr/>
            <p:nvPr/>
          </p:nvSpPr>
          <p:spPr>
            <a:xfrm>
              <a:off x="1727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5" name="Circle"/>
            <p:cNvSpPr/>
            <p:nvPr/>
          </p:nvSpPr>
          <p:spPr>
            <a:xfrm>
              <a:off x="2159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6" name="Circle"/>
            <p:cNvSpPr/>
            <p:nvPr/>
          </p:nvSpPr>
          <p:spPr>
            <a:xfrm>
              <a:off x="2590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7" name="Circle"/>
            <p:cNvSpPr/>
            <p:nvPr/>
          </p:nvSpPr>
          <p:spPr>
            <a:xfrm>
              <a:off x="3022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8" name="Circle"/>
            <p:cNvSpPr/>
            <p:nvPr/>
          </p:nvSpPr>
          <p:spPr>
            <a:xfrm>
              <a:off x="3454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69" name="Circle"/>
            <p:cNvSpPr/>
            <p:nvPr/>
          </p:nvSpPr>
          <p:spPr>
            <a:xfrm>
              <a:off x="3886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0" name="Circle"/>
            <p:cNvSpPr/>
            <p:nvPr/>
          </p:nvSpPr>
          <p:spPr>
            <a:xfrm>
              <a:off x="4318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1" name="Circle"/>
            <p:cNvSpPr/>
            <p:nvPr/>
          </p:nvSpPr>
          <p:spPr>
            <a:xfrm>
              <a:off x="4749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2" name="Circle"/>
            <p:cNvSpPr/>
            <p:nvPr/>
          </p:nvSpPr>
          <p:spPr>
            <a:xfrm>
              <a:off x="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3" name="Circle"/>
            <p:cNvSpPr/>
            <p:nvPr/>
          </p:nvSpPr>
          <p:spPr>
            <a:xfrm>
              <a:off x="431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4" name="Circle"/>
            <p:cNvSpPr/>
            <p:nvPr/>
          </p:nvSpPr>
          <p:spPr>
            <a:xfrm>
              <a:off x="863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5" name="Circle"/>
            <p:cNvSpPr/>
            <p:nvPr/>
          </p:nvSpPr>
          <p:spPr>
            <a:xfrm>
              <a:off x="1295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6" name="Circle"/>
            <p:cNvSpPr/>
            <p:nvPr/>
          </p:nvSpPr>
          <p:spPr>
            <a:xfrm>
              <a:off x="1727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7" name="Circle"/>
            <p:cNvSpPr/>
            <p:nvPr/>
          </p:nvSpPr>
          <p:spPr>
            <a:xfrm>
              <a:off x="2159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8" name="Circle"/>
            <p:cNvSpPr/>
            <p:nvPr/>
          </p:nvSpPr>
          <p:spPr>
            <a:xfrm>
              <a:off x="2590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9" name="Circle"/>
            <p:cNvSpPr/>
            <p:nvPr/>
          </p:nvSpPr>
          <p:spPr>
            <a:xfrm>
              <a:off x="3022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0" name="Circle"/>
            <p:cNvSpPr/>
            <p:nvPr/>
          </p:nvSpPr>
          <p:spPr>
            <a:xfrm>
              <a:off x="3454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1" name="Circle"/>
            <p:cNvSpPr/>
            <p:nvPr/>
          </p:nvSpPr>
          <p:spPr>
            <a:xfrm>
              <a:off x="3886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2" name="Circle"/>
            <p:cNvSpPr/>
            <p:nvPr/>
          </p:nvSpPr>
          <p:spPr>
            <a:xfrm>
              <a:off x="4318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3" name="Circle"/>
            <p:cNvSpPr/>
            <p:nvPr/>
          </p:nvSpPr>
          <p:spPr>
            <a:xfrm>
              <a:off x="4749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4" name="Circle"/>
            <p:cNvSpPr/>
            <p:nvPr/>
          </p:nvSpPr>
          <p:spPr>
            <a:xfrm>
              <a:off x="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5" name="Circle"/>
            <p:cNvSpPr/>
            <p:nvPr/>
          </p:nvSpPr>
          <p:spPr>
            <a:xfrm>
              <a:off x="431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6" name="Circle"/>
            <p:cNvSpPr/>
            <p:nvPr/>
          </p:nvSpPr>
          <p:spPr>
            <a:xfrm>
              <a:off x="863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7" name="Circle"/>
            <p:cNvSpPr/>
            <p:nvPr/>
          </p:nvSpPr>
          <p:spPr>
            <a:xfrm>
              <a:off x="1295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8" name="Circle"/>
            <p:cNvSpPr/>
            <p:nvPr/>
          </p:nvSpPr>
          <p:spPr>
            <a:xfrm>
              <a:off x="1727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9" name="Circle"/>
            <p:cNvSpPr/>
            <p:nvPr/>
          </p:nvSpPr>
          <p:spPr>
            <a:xfrm>
              <a:off x="2159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0" name="Circle"/>
            <p:cNvSpPr/>
            <p:nvPr/>
          </p:nvSpPr>
          <p:spPr>
            <a:xfrm>
              <a:off x="2590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1" name="Circle"/>
            <p:cNvSpPr/>
            <p:nvPr/>
          </p:nvSpPr>
          <p:spPr>
            <a:xfrm>
              <a:off x="3022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2" name="Circle"/>
            <p:cNvSpPr/>
            <p:nvPr/>
          </p:nvSpPr>
          <p:spPr>
            <a:xfrm>
              <a:off x="3454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3" name="Circle"/>
            <p:cNvSpPr/>
            <p:nvPr/>
          </p:nvSpPr>
          <p:spPr>
            <a:xfrm>
              <a:off x="3886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4" name="Circle"/>
            <p:cNvSpPr/>
            <p:nvPr/>
          </p:nvSpPr>
          <p:spPr>
            <a:xfrm>
              <a:off x="4318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5" name="Circle"/>
            <p:cNvSpPr/>
            <p:nvPr/>
          </p:nvSpPr>
          <p:spPr>
            <a:xfrm>
              <a:off x="4749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6" name="Circle"/>
            <p:cNvSpPr/>
            <p:nvPr/>
          </p:nvSpPr>
          <p:spPr>
            <a:xfrm>
              <a:off x="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7" name="Circle"/>
            <p:cNvSpPr/>
            <p:nvPr/>
          </p:nvSpPr>
          <p:spPr>
            <a:xfrm>
              <a:off x="431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8" name="Circle"/>
            <p:cNvSpPr/>
            <p:nvPr/>
          </p:nvSpPr>
          <p:spPr>
            <a:xfrm>
              <a:off x="863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99" name="Circle"/>
            <p:cNvSpPr/>
            <p:nvPr/>
          </p:nvSpPr>
          <p:spPr>
            <a:xfrm>
              <a:off x="1295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0" name="Circle"/>
            <p:cNvSpPr/>
            <p:nvPr/>
          </p:nvSpPr>
          <p:spPr>
            <a:xfrm>
              <a:off x="1727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1" name="Circle"/>
            <p:cNvSpPr/>
            <p:nvPr/>
          </p:nvSpPr>
          <p:spPr>
            <a:xfrm>
              <a:off x="2159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2" name="Circle"/>
            <p:cNvSpPr/>
            <p:nvPr/>
          </p:nvSpPr>
          <p:spPr>
            <a:xfrm>
              <a:off x="2590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3" name="Circle"/>
            <p:cNvSpPr/>
            <p:nvPr/>
          </p:nvSpPr>
          <p:spPr>
            <a:xfrm>
              <a:off x="3022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4" name="Circle"/>
            <p:cNvSpPr/>
            <p:nvPr/>
          </p:nvSpPr>
          <p:spPr>
            <a:xfrm>
              <a:off x="3454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5" name="Circle"/>
            <p:cNvSpPr/>
            <p:nvPr/>
          </p:nvSpPr>
          <p:spPr>
            <a:xfrm>
              <a:off x="3886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6" name="Circle"/>
            <p:cNvSpPr/>
            <p:nvPr/>
          </p:nvSpPr>
          <p:spPr>
            <a:xfrm>
              <a:off x="4318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7" name="Circle"/>
            <p:cNvSpPr/>
            <p:nvPr/>
          </p:nvSpPr>
          <p:spPr>
            <a:xfrm>
              <a:off x="4749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sp>
        <p:nvSpPr>
          <p:cNvPr id="1009" name="Circle"/>
          <p:cNvSpPr/>
          <p:nvPr/>
        </p:nvSpPr>
        <p:spPr>
          <a:xfrm>
            <a:off x="2679700" y="46291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0" name="Circle"/>
          <p:cNvSpPr/>
          <p:nvPr/>
        </p:nvSpPr>
        <p:spPr>
          <a:xfrm>
            <a:off x="2895600" y="46291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1" name="Shape"/>
          <p:cNvSpPr/>
          <p:nvPr/>
        </p:nvSpPr>
        <p:spPr>
          <a:xfrm>
            <a:off x="425450" y="1847850"/>
            <a:ext cx="11785600" cy="3638550"/>
          </a:xfrm>
          <a:custGeom>
            <a:avLst/>
            <a:gdLst/>
            <a:ahLst/>
            <a:cxnLst>
              <a:cxn ang="0">
                <a:pos x="wd2" y="hd2"/>
              </a:cxn>
              <a:cxn ang="5400000">
                <a:pos x="wd2" y="hd2"/>
              </a:cxn>
              <a:cxn ang="10800000">
                <a:pos x="wd2" y="hd2"/>
              </a:cxn>
              <a:cxn ang="16200000">
                <a:pos x="wd2" y="hd2"/>
              </a:cxn>
            </a:cxnLst>
            <a:rect l="0" t="0" r="r" b="b"/>
            <a:pathLst>
              <a:path w="21600" h="21600" extrusionOk="0">
                <a:moveTo>
                  <a:pt x="733" y="0"/>
                </a:moveTo>
                <a:lnTo>
                  <a:pt x="21565" y="0"/>
                </a:lnTo>
                <a:cubicBezTo>
                  <a:pt x="21584" y="0"/>
                  <a:pt x="21600" y="43"/>
                  <a:pt x="21600" y="95"/>
                </a:cubicBezTo>
                <a:lnTo>
                  <a:pt x="21600" y="21505"/>
                </a:lnTo>
                <a:cubicBezTo>
                  <a:pt x="21600" y="21557"/>
                  <a:pt x="21584" y="21600"/>
                  <a:pt x="21565" y="21600"/>
                </a:cubicBezTo>
                <a:lnTo>
                  <a:pt x="733" y="21600"/>
                </a:lnTo>
                <a:cubicBezTo>
                  <a:pt x="328" y="21600"/>
                  <a:pt x="0" y="20705"/>
                  <a:pt x="0" y="19602"/>
                </a:cubicBezTo>
                <a:lnTo>
                  <a:pt x="0" y="1998"/>
                </a:lnTo>
                <a:cubicBezTo>
                  <a:pt x="0" y="895"/>
                  <a:pt x="328" y="0"/>
                  <a:pt x="733" y="0"/>
                </a:cubicBezTo>
                <a:close/>
              </a:path>
            </a:pathLst>
          </a:custGeom>
          <a:ln w="76200">
            <a:solidFill>
              <a:srgbClr val="FFFFFF">
                <a:alpha val="30000"/>
              </a:srgbClr>
            </a:solidFill>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nvGrpSpPr>
          <p:cNvPr id="1052" name="Group"/>
          <p:cNvGrpSpPr/>
          <p:nvPr/>
        </p:nvGrpSpPr>
        <p:grpSpPr>
          <a:xfrm>
            <a:off x="10541000" y="673100"/>
            <a:ext cx="1612900" cy="965200"/>
            <a:chOff x="0" y="0"/>
            <a:chExt cx="3225800" cy="1930400"/>
          </a:xfrm>
        </p:grpSpPr>
        <p:sp>
          <p:nvSpPr>
            <p:cNvPr id="1012" name="Circle"/>
            <p:cNvSpPr/>
            <p:nvPr/>
          </p:nvSpPr>
          <p:spPr>
            <a:xfrm>
              <a:off x="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3" name="Circle"/>
            <p:cNvSpPr/>
            <p:nvPr/>
          </p:nvSpPr>
          <p:spPr>
            <a:xfrm>
              <a:off x="431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4" name="Circle"/>
            <p:cNvSpPr/>
            <p:nvPr/>
          </p:nvSpPr>
          <p:spPr>
            <a:xfrm>
              <a:off x="863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5" name="Circle"/>
            <p:cNvSpPr/>
            <p:nvPr/>
          </p:nvSpPr>
          <p:spPr>
            <a:xfrm>
              <a:off x="1295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6" name="Circle"/>
            <p:cNvSpPr/>
            <p:nvPr/>
          </p:nvSpPr>
          <p:spPr>
            <a:xfrm>
              <a:off x="1727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7" name="Circle"/>
            <p:cNvSpPr/>
            <p:nvPr/>
          </p:nvSpPr>
          <p:spPr>
            <a:xfrm>
              <a:off x="2159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8" name="Circle"/>
            <p:cNvSpPr/>
            <p:nvPr/>
          </p:nvSpPr>
          <p:spPr>
            <a:xfrm>
              <a:off x="2590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19" name="Circle"/>
            <p:cNvSpPr/>
            <p:nvPr/>
          </p:nvSpPr>
          <p:spPr>
            <a:xfrm>
              <a:off x="3022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0" name="Circle"/>
            <p:cNvSpPr/>
            <p:nvPr/>
          </p:nvSpPr>
          <p:spPr>
            <a:xfrm>
              <a:off x="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1" name="Circle"/>
            <p:cNvSpPr/>
            <p:nvPr/>
          </p:nvSpPr>
          <p:spPr>
            <a:xfrm>
              <a:off x="431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2" name="Circle"/>
            <p:cNvSpPr/>
            <p:nvPr/>
          </p:nvSpPr>
          <p:spPr>
            <a:xfrm>
              <a:off x="863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3" name="Circle"/>
            <p:cNvSpPr/>
            <p:nvPr/>
          </p:nvSpPr>
          <p:spPr>
            <a:xfrm>
              <a:off x="1295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4" name="Circle"/>
            <p:cNvSpPr/>
            <p:nvPr/>
          </p:nvSpPr>
          <p:spPr>
            <a:xfrm>
              <a:off x="1727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5" name="Circle"/>
            <p:cNvSpPr/>
            <p:nvPr/>
          </p:nvSpPr>
          <p:spPr>
            <a:xfrm>
              <a:off x="2159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6" name="Circle"/>
            <p:cNvSpPr/>
            <p:nvPr/>
          </p:nvSpPr>
          <p:spPr>
            <a:xfrm>
              <a:off x="2590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7" name="Circle"/>
            <p:cNvSpPr/>
            <p:nvPr/>
          </p:nvSpPr>
          <p:spPr>
            <a:xfrm>
              <a:off x="3022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8" name="Circle"/>
            <p:cNvSpPr/>
            <p:nvPr/>
          </p:nvSpPr>
          <p:spPr>
            <a:xfrm>
              <a:off x="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9" name="Circle"/>
            <p:cNvSpPr/>
            <p:nvPr/>
          </p:nvSpPr>
          <p:spPr>
            <a:xfrm>
              <a:off x="431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0" name="Circle"/>
            <p:cNvSpPr/>
            <p:nvPr/>
          </p:nvSpPr>
          <p:spPr>
            <a:xfrm>
              <a:off x="863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1" name="Circle"/>
            <p:cNvSpPr/>
            <p:nvPr/>
          </p:nvSpPr>
          <p:spPr>
            <a:xfrm>
              <a:off x="1295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2" name="Circle"/>
            <p:cNvSpPr/>
            <p:nvPr/>
          </p:nvSpPr>
          <p:spPr>
            <a:xfrm>
              <a:off x="1727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3" name="Circle"/>
            <p:cNvSpPr/>
            <p:nvPr/>
          </p:nvSpPr>
          <p:spPr>
            <a:xfrm>
              <a:off x="2159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4" name="Circle"/>
            <p:cNvSpPr/>
            <p:nvPr/>
          </p:nvSpPr>
          <p:spPr>
            <a:xfrm>
              <a:off x="2590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5" name="Circle"/>
            <p:cNvSpPr/>
            <p:nvPr/>
          </p:nvSpPr>
          <p:spPr>
            <a:xfrm>
              <a:off x="3022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6" name="Circle"/>
            <p:cNvSpPr/>
            <p:nvPr/>
          </p:nvSpPr>
          <p:spPr>
            <a:xfrm>
              <a:off x="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7" name="Circle"/>
            <p:cNvSpPr/>
            <p:nvPr/>
          </p:nvSpPr>
          <p:spPr>
            <a:xfrm>
              <a:off x="431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8" name="Circle"/>
            <p:cNvSpPr/>
            <p:nvPr/>
          </p:nvSpPr>
          <p:spPr>
            <a:xfrm>
              <a:off x="863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39" name="Circle"/>
            <p:cNvSpPr/>
            <p:nvPr/>
          </p:nvSpPr>
          <p:spPr>
            <a:xfrm>
              <a:off x="1295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0" name="Circle"/>
            <p:cNvSpPr/>
            <p:nvPr/>
          </p:nvSpPr>
          <p:spPr>
            <a:xfrm>
              <a:off x="1727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1" name="Circle"/>
            <p:cNvSpPr/>
            <p:nvPr/>
          </p:nvSpPr>
          <p:spPr>
            <a:xfrm>
              <a:off x="2159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2" name="Circle"/>
            <p:cNvSpPr/>
            <p:nvPr/>
          </p:nvSpPr>
          <p:spPr>
            <a:xfrm>
              <a:off x="2590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3" name="Circle"/>
            <p:cNvSpPr/>
            <p:nvPr/>
          </p:nvSpPr>
          <p:spPr>
            <a:xfrm>
              <a:off x="3022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4" name="Circle"/>
            <p:cNvSpPr/>
            <p:nvPr/>
          </p:nvSpPr>
          <p:spPr>
            <a:xfrm>
              <a:off x="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5" name="Circle"/>
            <p:cNvSpPr/>
            <p:nvPr/>
          </p:nvSpPr>
          <p:spPr>
            <a:xfrm>
              <a:off x="431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6" name="Circle"/>
            <p:cNvSpPr/>
            <p:nvPr/>
          </p:nvSpPr>
          <p:spPr>
            <a:xfrm>
              <a:off x="863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7" name="Circle"/>
            <p:cNvSpPr/>
            <p:nvPr/>
          </p:nvSpPr>
          <p:spPr>
            <a:xfrm>
              <a:off x="1295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8" name="Circle"/>
            <p:cNvSpPr/>
            <p:nvPr/>
          </p:nvSpPr>
          <p:spPr>
            <a:xfrm>
              <a:off x="1727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9" name="Circle"/>
            <p:cNvSpPr/>
            <p:nvPr/>
          </p:nvSpPr>
          <p:spPr>
            <a:xfrm>
              <a:off x="2159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0" name="Circle"/>
            <p:cNvSpPr/>
            <p:nvPr/>
          </p:nvSpPr>
          <p:spPr>
            <a:xfrm>
              <a:off x="2590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1" name="Circle"/>
            <p:cNvSpPr/>
            <p:nvPr/>
          </p:nvSpPr>
          <p:spPr>
            <a:xfrm>
              <a:off x="3022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sp>
        <p:nvSpPr>
          <p:cNvPr id="1053" name="Shape"/>
          <p:cNvSpPr/>
          <p:nvPr/>
        </p:nvSpPr>
        <p:spPr>
          <a:xfrm>
            <a:off x="527051" y="2431883"/>
            <a:ext cx="2853462" cy="3479967"/>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73D9F8"/>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5" name="Shape"/>
          <p:cNvSpPr/>
          <p:nvPr/>
        </p:nvSpPr>
        <p:spPr>
          <a:xfrm>
            <a:off x="3503821" y="1939245"/>
            <a:ext cx="2482855" cy="3294673"/>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4162BE"/>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7" name="Shape"/>
          <p:cNvSpPr/>
          <p:nvPr/>
        </p:nvSpPr>
        <p:spPr>
          <a:xfrm>
            <a:off x="6001573" y="2584768"/>
            <a:ext cx="3077739" cy="3464786"/>
          </a:xfrm>
          <a:custGeom>
            <a:avLst/>
            <a:gdLst/>
            <a:ahLst/>
            <a:cxnLst>
              <a:cxn ang="0">
                <a:pos x="wd2" y="hd2"/>
              </a:cxn>
              <a:cxn ang="5400000">
                <a:pos x="wd2" y="hd2"/>
              </a:cxn>
              <a:cxn ang="10800000">
                <a:pos x="wd2" y="hd2"/>
              </a:cxn>
              <a:cxn ang="16200000">
                <a:pos x="wd2" y="hd2"/>
              </a:cxn>
            </a:cxnLst>
            <a:rect l="0" t="0" r="r" b="b"/>
            <a:pathLst>
              <a:path w="21600" h="21600" extrusionOk="0">
                <a:moveTo>
                  <a:pt x="2160" y="0"/>
                </a:moveTo>
                <a:lnTo>
                  <a:pt x="19440" y="0"/>
                </a:lnTo>
                <a:cubicBezTo>
                  <a:pt x="20633" y="0"/>
                  <a:pt x="21600" y="537"/>
                  <a:pt x="21600" y="1200"/>
                </a:cubicBezTo>
                <a:lnTo>
                  <a:pt x="21600" y="20400"/>
                </a:lnTo>
                <a:cubicBezTo>
                  <a:pt x="21600" y="21063"/>
                  <a:pt x="20633" y="21600"/>
                  <a:pt x="19440" y="21600"/>
                </a:cubicBezTo>
                <a:lnTo>
                  <a:pt x="2160" y="21600"/>
                </a:lnTo>
                <a:cubicBezTo>
                  <a:pt x="967" y="21600"/>
                  <a:pt x="0" y="21063"/>
                  <a:pt x="0" y="20400"/>
                </a:cubicBezTo>
                <a:lnTo>
                  <a:pt x="0" y="1200"/>
                </a:lnTo>
                <a:cubicBezTo>
                  <a:pt x="0" y="537"/>
                  <a:pt x="967" y="0"/>
                  <a:pt x="2160" y="0"/>
                </a:cubicBezTo>
              </a:path>
            </a:pathLst>
          </a:custGeom>
          <a:solidFill>
            <a:srgbClr val="FFBE00"/>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59" name="Shape"/>
          <p:cNvSpPr/>
          <p:nvPr/>
        </p:nvSpPr>
        <p:spPr>
          <a:xfrm>
            <a:off x="9128637" y="1924725"/>
            <a:ext cx="2603500" cy="3182451"/>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FF8461"/>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61" name="Lorem Ipsum"/>
          <p:cNvSpPr txBox="1"/>
          <p:nvPr/>
        </p:nvSpPr>
        <p:spPr>
          <a:xfrm>
            <a:off x="1270288" y="5076064"/>
            <a:ext cx="1338508" cy="5135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a:solidFill>
                  <a:schemeClr val="bg1"/>
                </a:solidFill>
                <a:latin typeface="HK Grotesk" panose="00000800000000000000" pitchFamily="2" charset="0"/>
              </a:rPr>
              <a:t>Custom Cable</a:t>
            </a:r>
            <a:endParaRPr sz="1600" dirty="0">
              <a:solidFill>
                <a:schemeClr val="bg1"/>
              </a:solidFill>
              <a:latin typeface="HK Grotesk" panose="00000800000000000000" pitchFamily="2" charset="0"/>
            </a:endParaRPr>
          </a:p>
        </p:txBody>
      </p:sp>
      <p:sp>
        <p:nvSpPr>
          <p:cNvPr id="1062" name="Lorem ipsum dolor sit amet, consectetur adipiscing elit. Suspendisse molestie mi et quam volutpat euismod. Quisque lectus ex, egestas sit amet turpis vestibulum"/>
          <p:cNvSpPr txBox="1"/>
          <p:nvPr/>
        </p:nvSpPr>
        <p:spPr>
          <a:xfrm>
            <a:off x="1282700" y="4828524"/>
            <a:ext cx="1587500" cy="203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nSpc>
                <a:spcPct val="110000"/>
              </a:lnSpc>
              <a:tabLst>
                <a:tab pos="1066800" algn="l"/>
              </a:tabLst>
              <a:defRPr sz="2000">
                <a:latin typeface="Lato Light"/>
                <a:ea typeface="Lato Light"/>
                <a:cs typeface="Lato Light"/>
                <a:sym typeface="Lato Light"/>
              </a:defRPr>
            </a:lvl1pPr>
          </a:lstStyle>
          <a:p>
            <a:endParaRPr sz="1000" dirty="0">
              <a:latin typeface="HK Grotesk" panose="00000800000000000000" pitchFamily="2" charset="0"/>
            </a:endParaRPr>
          </a:p>
        </p:txBody>
      </p:sp>
      <p:sp>
        <p:nvSpPr>
          <p:cNvPr id="1063" name="Lorem Ipsum"/>
          <p:cNvSpPr txBox="1"/>
          <p:nvPr/>
        </p:nvSpPr>
        <p:spPr>
          <a:xfrm>
            <a:off x="3927450" y="4405124"/>
            <a:ext cx="1479600" cy="7020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50000"/>
              </a:lnSpc>
            </a:pPr>
            <a:r>
              <a:rPr lang="en-US" sz="1500" dirty="0">
                <a:solidFill>
                  <a:schemeClr val="bg1"/>
                </a:solidFill>
                <a:latin typeface="HK Grotesk" panose="00000800000000000000" pitchFamily="2" charset="0"/>
              </a:rPr>
              <a:t>Custom Wireless Charger</a:t>
            </a:r>
            <a:endParaRPr sz="1500" dirty="0">
              <a:solidFill>
                <a:schemeClr val="bg1"/>
              </a:solidFill>
              <a:latin typeface="HK Grotesk" panose="00000800000000000000" pitchFamily="2" charset="0"/>
            </a:endParaRPr>
          </a:p>
        </p:txBody>
      </p:sp>
      <p:sp>
        <p:nvSpPr>
          <p:cNvPr id="1065" name="Lorem Ipsum"/>
          <p:cNvSpPr txBox="1"/>
          <p:nvPr/>
        </p:nvSpPr>
        <p:spPr>
          <a:xfrm>
            <a:off x="6679915" y="4876325"/>
            <a:ext cx="1545295"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smtClean="0">
                <a:solidFill>
                  <a:schemeClr val="bg1"/>
                </a:solidFill>
                <a:latin typeface="HK Grotesk" panose="00000800000000000000" pitchFamily="2" charset="0"/>
              </a:rPr>
              <a:t>USB Flash Drive </a:t>
            </a:r>
            <a:endParaRPr sz="1600" dirty="0">
              <a:solidFill>
                <a:schemeClr val="bg1"/>
              </a:solidFill>
              <a:latin typeface="HK Grotesk" panose="00000800000000000000" pitchFamily="2" charset="0"/>
            </a:endParaRPr>
          </a:p>
        </p:txBody>
      </p:sp>
      <p:sp>
        <p:nvSpPr>
          <p:cNvPr id="1067" name="Lorem Ipsum"/>
          <p:cNvSpPr txBox="1"/>
          <p:nvPr/>
        </p:nvSpPr>
        <p:spPr>
          <a:xfrm>
            <a:off x="9588672" y="3867151"/>
            <a:ext cx="2031827"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a:solidFill>
                  <a:schemeClr val="bg1"/>
                </a:solidFill>
                <a:latin typeface="HK Grotesk" panose="00000800000000000000" pitchFamily="2" charset="0"/>
              </a:rPr>
              <a:t>Custom Keychain</a:t>
            </a:r>
            <a:endParaRPr sz="1600" dirty="0">
              <a:solidFill>
                <a:schemeClr val="bg1"/>
              </a:solidFill>
              <a:latin typeface="HK Grotesk" panose="00000800000000000000" pitchFamily="2" charset="0"/>
            </a:endParaRPr>
          </a:p>
        </p:txBody>
      </p:sp>
      <p:sp>
        <p:nvSpPr>
          <p:cNvPr id="1069" name="Lorem Ipsum Dolor Sit Amet"/>
          <p:cNvSpPr txBox="1"/>
          <p:nvPr/>
        </p:nvSpPr>
        <p:spPr>
          <a:xfrm>
            <a:off x="844454" y="1180358"/>
            <a:ext cx="7387168" cy="394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50000"/>
              </a:lnSpc>
              <a:tabLst>
                <a:tab pos="1066800" algn="l"/>
              </a:tabLst>
              <a:defRPr sz="9600">
                <a:solidFill>
                  <a:srgbClr val="FFFFFF"/>
                </a:solidFill>
                <a:latin typeface="Coiny"/>
                <a:ea typeface="Coiny"/>
                <a:cs typeface="Coiny"/>
                <a:sym typeface="Coiny"/>
              </a:defRPr>
            </a:lvl1pPr>
          </a:lstStyle>
          <a:p>
            <a:r>
              <a:rPr lang="en-US" sz="3700" dirty="0">
                <a:latin typeface="HK Grotesk" panose="00000800000000000000" pitchFamily="2" charset="0"/>
              </a:rPr>
              <a:t>What Items We Can Provide</a:t>
            </a:r>
            <a:endParaRPr sz="3700" dirty="0">
              <a:latin typeface="HK Grotesk" panose="00000800000000000000" pitchFamily="2" charset="0"/>
            </a:endParaRPr>
          </a:p>
        </p:txBody>
      </p:sp>
      <p:pic>
        <p:nvPicPr>
          <p:cNvPr id="11" name="Picture 10">
            <a:extLst>
              <a:ext uri="{FF2B5EF4-FFF2-40B4-BE49-F238E27FC236}">
                <a16:creationId xmlns:a16="http://schemas.microsoft.com/office/drawing/2014/main" id="{6D938A05-C521-4508-BAD0-AD84F7EF05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35760">
            <a:off x="9016277" y="1941699"/>
            <a:ext cx="2939969" cy="2033480"/>
          </a:xfrm>
          <a:prstGeom prst="rect">
            <a:avLst/>
          </a:prstGeom>
          <a:effectLst>
            <a:outerShdw blurRad="63500" sx="79000" sy="79000" algn="ctr" rotWithShape="0">
              <a:prstClr val="black">
                <a:alpha val="40000"/>
              </a:prstClr>
            </a:outerShdw>
          </a:effectLst>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7" y="2418018"/>
            <a:ext cx="3129737" cy="2865928"/>
          </a:xfrm>
          <a:prstGeom prst="rect">
            <a:avLst/>
          </a:prstGeom>
        </p:spPr>
      </p:pic>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7369" y="2240909"/>
            <a:ext cx="2486992" cy="2277360"/>
          </a:xfrm>
          <a:prstGeom prst="rect">
            <a:avLst/>
          </a:prstGeom>
        </p:spPr>
      </p:pic>
      <p:sp>
        <p:nvSpPr>
          <p:cNvPr id="131"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pic>
        <p:nvPicPr>
          <p:cNvPr id="132" name="图片 1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703" y="2724977"/>
            <a:ext cx="2997296" cy="2519952"/>
          </a:xfrm>
          <a:prstGeom prst="rect">
            <a:avLst/>
          </a:prstGeom>
        </p:spPr>
      </p:pic>
    </p:spTree>
    <p:extLst>
      <p:ext uri="{BB962C8B-B14F-4D97-AF65-F5344CB8AC3E}">
        <p14:creationId xmlns:p14="http://schemas.microsoft.com/office/powerpoint/2010/main" val="40830536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37"/>
                                        </p:tgtEl>
                                        <p:attrNameLst>
                                          <p:attrName>style.visibility</p:attrName>
                                        </p:attrNameLst>
                                      </p:cBhvr>
                                      <p:to>
                                        <p:strVal val="visible"/>
                                      </p:to>
                                    </p:set>
                                    <p:anim calcmode="lin" valueType="num">
                                      <p:cBhvr additive="base">
                                        <p:cTn id="7" dur="1250" fill="hold"/>
                                        <p:tgtEl>
                                          <p:spTgt spid="937"/>
                                        </p:tgtEl>
                                        <p:attrNameLst>
                                          <p:attrName>ppt_x</p:attrName>
                                        </p:attrNameLst>
                                      </p:cBhvr>
                                      <p:tavLst>
                                        <p:tav tm="0">
                                          <p:val>
                                            <p:strVal val="0-#ppt_w/2"/>
                                          </p:val>
                                        </p:tav>
                                        <p:tav tm="100000">
                                          <p:val>
                                            <p:strVal val="#ppt_x"/>
                                          </p:val>
                                        </p:tav>
                                      </p:tavLst>
                                    </p:anim>
                                    <p:anim calcmode="lin" valueType="num">
                                      <p:cBhvr additive="base">
                                        <p:cTn id="8" dur="1250" fill="hold"/>
                                        <p:tgtEl>
                                          <p:spTgt spid="937"/>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069"/>
                                        </p:tgtEl>
                                        <p:attrNameLst>
                                          <p:attrName>style.visibility</p:attrName>
                                        </p:attrNameLst>
                                      </p:cBhvr>
                                      <p:to>
                                        <p:strVal val="visible"/>
                                      </p:to>
                                    </p:set>
                                    <p:anim calcmode="lin" valueType="num">
                                      <p:cBhvr additive="base">
                                        <p:cTn id="11" dur="1250" fill="hold"/>
                                        <p:tgtEl>
                                          <p:spTgt spid="1069"/>
                                        </p:tgtEl>
                                        <p:attrNameLst>
                                          <p:attrName>ppt_x</p:attrName>
                                        </p:attrNameLst>
                                      </p:cBhvr>
                                      <p:tavLst>
                                        <p:tav tm="0">
                                          <p:val>
                                            <p:strVal val="0-#ppt_w/2"/>
                                          </p:val>
                                        </p:tav>
                                        <p:tav tm="100000">
                                          <p:val>
                                            <p:strVal val="#ppt_x"/>
                                          </p:val>
                                        </p:tav>
                                      </p:tavLst>
                                    </p:anim>
                                    <p:anim calcmode="lin" valueType="num">
                                      <p:cBhvr additive="base">
                                        <p:cTn id="12" dur="1250" fill="hold"/>
                                        <p:tgtEl>
                                          <p:spTgt spid="1069"/>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940"/>
                                        </p:tgtEl>
                                        <p:attrNameLst>
                                          <p:attrName>style.visibility</p:attrName>
                                        </p:attrNameLst>
                                      </p:cBhvr>
                                      <p:to>
                                        <p:strVal val="visible"/>
                                      </p:to>
                                    </p:set>
                                    <p:animEffect transition="in" filter="fade">
                                      <p:cBhvr>
                                        <p:cTn id="15" dur="500"/>
                                        <p:tgtEl>
                                          <p:spTgt spid="9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41"/>
                                        </p:tgtEl>
                                        <p:attrNameLst>
                                          <p:attrName>style.visibility</p:attrName>
                                        </p:attrNameLst>
                                      </p:cBhvr>
                                      <p:to>
                                        <p:strVal val="visible"/>
                                      </p:to>
                                    </p:set>
                                    <p:animEffect transition="in" filter="fade">
                                      <p:cBhvr>
                                        <p:cTn id="18" dur="500"/>
                                        <p:tgtEl>
                                          <p:spTgt spid="94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42"/>
                                        </p:tgtEl>
                                        <p:attrNameLst>
                                          <p:attrName>style.visibility</p:attrName>
                                        </p:attrNameLst>
                                      </p:cBhvr>
                                      <p:to>
                                        <p:strVal val="visible"/>
                                      </p:to>
                                    </p:set>
                                    <p:animEffect transition="in" filter="fade">
                                      <p:cBhvr>
                                        <p:cTn id="21" dur="500"/>
                                        <p:tgtEl>
                                          <p:spTgt spid="94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43"/>
                                        </p:tgtEl>
                                        <p:attrNameLst>
                                          <p:attrName>style.visibility</p:attrName>
                                        </p:attrNameLst>
                                      </p:cBhvr>
                                      <p:to>
                                        <p:strVal val="visible"/>
                                      </p:to>
                                    </p:set>
                                    <p:animEffect transition="in" filter="fade">
                                      <p:cBhvr>
                                        <p:cTn id="24" dur="500"/>
                                        <p:tgtEl>
                                          <p:spTgt spid="94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44"/>
                                        </p:tgtEl>
                                        <p:attrNameLst>
                                          <p:attrName>style.visibility</p:attrName>
                                        </p:attrNameLst>
                                      </p:cBhvr>
                                      <p:to>
                                        <p:strVal val="visible"/>
                                      </p:to>
                                    </p:set>
                                    <p:animEffect transition="in" filter="fade">
                                      <p:cBhvr>
                                        <p:cTn id="27" dur="500"/>
                                        <p:tgtEl>
                                          <p:spTgt spid="9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45"/>
                                        </p:tgtEl>
                                        <p:attrNameLst>
                                          <p:attrName>style.visibility</p:attrName>
                                        </p:attrNameLst>
                                      </p:cBhvr>
                                      <p:to>
                                        <p:strVal val="visible"/>
                                      </p:to>
                                    </p:set>
                                    <p:animEffect transition="in" filter="fade">
                                      <p:cBhvr>
                                        <p:cTn id="30" dur="500"/>
                                        <p:tgtEl>
                                          <p:spTgt spid="9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46"/>
                                        </p:tgtEl>
                                        <p:attrNameLst>
                                          <p:attrName>style.visibility</p:attrName>
                                        </p:attrNameLst>
                                      </p:cBhvr>
                                      <p:to>
                                        <p:strVal val="visible"/>
                                      </p:to>
                                    </p:set>
                                    <p:animEffect transition="in" filter="fade">
                                      <p:cBhvr>
                                        <p:cTn id="33" dur="500"/>
                                        <p:tgtEl>
                                          <p:spTgt spid="94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47"/>
                                        </p:tgtEl>
                                        <p:attrNameLst>
                                          <p:attrName>style.visibility</p:attrName>
                                        </p:attrNameLst>
                                      </p:cBhvr>
                                      <p:to>
                                        <p:strVal val="visible"/>
                                      </p:to>
                                    </p:set>
                                    <p:animEffect transition="in" filter="fade">
                                      <p:cBhvr>
                                        <p:cTn id="36" dur="500"/>
                                        <p:tgtEl>
                                          <p:spTgt spid="9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09"/>
                                        </p:tgtEl>
                                        <p:attrNameLst>
                                          <p:attrName>style.visibility</p:attrName>
                                        </p:attrNameLst>
                                      </p:cBhvr>
                                      <p:to>
                                        <p:strVal val="visible"/>
                                      </p:to>
                                    </p:set>
                                    <p:animEffect transition="in" filter="fade">
                                      <p:cBhvr>
                                        <p:cTn id="39" dur="500"/>
                                        <p:tgtEl>
                                          <p:spTgt spid="100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10"/>
                                        </p:tgtEl>
                                        <p:attrNameLst>
                                          <p:attrName>style.visibility</p:attrName>
                                        </p:attrNameLst>
                                      </p:cBhvr>
                                      <p:to>
                                        <p:strVal val="visible"/>
                                      </p:to>
                                    </p:set>
                                    <p:animEffect transition="in" filter="fade">
                                      <p:cBhvr>
                                        <p:cTn id="42" dur="500"/>
                                        <p:tgtEl>
                                          <p:spTgt spid="10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53"/>
                                        </p:tgtEl>
                                        <p:attrNameLst>
                                          <p:attrName>style.visibility</p:attrName>
                                        </p:attrNameLst>
                                      </p:cBhvr>
                                      <p:to>
                                        <p:strVal val="visible"/>
                                      </p:to>
                                    </p:set>
                                    <p:animEffect transition="in" filter="fade">
                                      <p:cBhvr>
                                        <p:cTn id="45" dur="500"/>
                                        <p:tgtEl>
                                          <p:spTgt spid="105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61"/>
                                        </p:tgtEl>
                                        <p:attrNameLst>
                                          <p:attrName>style.visibility</p:attrName>
                                        </p:attrNameLst>
                                      </p:cBhvr>
                                      <p:to>
                                        <p:strVal val="visible"/>
                                      </p:to>
                                    </p:set>
                                    <p:animEffect transition="in" filter="fade">
                                      <p:cBhvr>
                                        <p:cTn id="48" dur="500"/>
                                        <p:tgtEl>
                                          <p:spTgt spid="106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62"/>
                                        </p:tgtEl>
                                        <p:attrNameLst>
                                          <p:attrName>style.visibility</p:attrName>
                                        </p:attrNameLst>
                                      </p:cBhvr>
                                      <p:to>
                                        <p:strVal val="visible"/>
                                      </p:to>
                                    </p:set>
                                    <p:animEffect transition="in" filter="fade">
                                      <p:cBhvr>
                                        <p:cTn id="51" dur="500"/>
                                        <p:tgtEl>
                                          <p:spTgt spid="1062"/>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055"/>
                                        </p:tgtEl>
                                        <p:attrNameLst>
                                          <p:attrName>style.visibility</p:attrName>
                                        </p:attrNameLst>
                                      </p:cBhvr>
                                      <p:to>
                                        <p:strVal val="visible"/>
                                      </p:to>
                                    </p:set>
                                    <p:animEffect transition="in" filter="fade">
                                      <p:cBhvr>
                                        <p:cTn id="54" dur="500"/>
                                        <p:tgtEl>
                                          <p:spTgt spid="1055"/>
                                        </p:tgtEl>
                                      </p:cBhvr>
                                    </p:animEffect>
                                  </p:childTnLst>
                                </p:cTn>
                              </p:par>
                              <p:par>
                                <p:cTn id="55" presetID="10" presetClass="entr" presetSubtype="0" fill="hold" grpId="0" nodeType="withEffect">
                                  <p:stCondLst>
                                    <p:cond delay="500"/>
                                  </p:stCondLst>
                                  <p:childTnLst>
                                    <p:set>
                                      <p:cBhvr>
                                        <p:cTn id="56" dur="1" fill="hold">
                                          <p:stCondLst>
                                            <p:cond delay="0"/>
                                          </p:stCondLst>
                                        </p:cTn>
                                        <p:tgtEl>
                                          <p:spTgt spid="1063"/>
                                        </p:tgtEl>
                                        <p:attrNameLst>
                                          <p:attrName>style.visibility</p:attrName>
                                        </p:attrNameLst>
                                      </p:cBhvr>
                                      <p:to>
                                        <p:strVal val="visible"/>
                                      </p:to>
                                    </p:set>
                                    <p:animEffect transition="in" filter="fade">
                                      <p:cBhvr>
                                        <p:cTn id="57" dur="500"/>
                                        <p:tgtEl>
                                          <p:spTgt spid="1063"/>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1057"/>
                                        </p:tgtEl>
                                        <p:attrNameLst>
                                          <p:attrName>style.visibility</p:attrName>
                                        </p:attrNameLst>
                                      </p:cBhvr>
                                      <p:to>
                                        <p:strVal val="visible"/>
                                      </p:to>
                                    </p:set>
                                    <p:animEffect transition="in" filter="fade">
                                      <p:cBhvr>
                                        <p:cTn id="60" dur="500"/>
                                        <p:tgtEl>
                                          <p:spTgt spid="1057"/>
                                        </p:tgtEl>
                                      </p:cBhvr>
                                    </p:animEffect>
                                  </p:childTnLst>
                                </p:cTn>
                              </p:par>
                              <p:par>
                                <p:cTn id="61" presetID="10" presetClass="entr" presetSubtype="0" fill="hold" grpId="0" nodeType="withEffect">
                                  <p:stCondLst>
                                    <p:cond delay="500"/>
                                  </p:stCondLst>
                                  <p:childTnLst>
                                    <p:set>
                                      <p:cBhvr>
                                        <p:cTn id="62" dur="1" fill="hold">
                                          <p:stCondLst>
                                            <p:cond delay="0"/>
                                          </p:stCondLst>
                                        </p:cTn>
                                        <p:tgtEl>
                                          <p:spTgt spid="1065"/>
                                        </p:tgtEl>
                                        <p:attrNameLst>
                                          <p:attrName>style.visibility</p:attrName>
                                        </p:attrNameLst>
                                      </p:cBhvr>
                                      <p:to>
                                        <p:strVal val="visible"/>
                                      </p:to>
                                    </p:set>
                                    <p:animEffect transition="in" filter="fade">
                                      <p:cBhvr>
                                        <p:cTn id="63" dur="500"/>
                                        <p:tgtEl>
                                          <p:spTgt spid="1065"/>
                                        </p:tgtEl>
                                      </p:cBhvr>
                                    </p:animEffect>
                                  </p:childTnLst>
                                </p:cTn>
                              </p:par>
                              <p:par>
                                <p:cTn id="64" presetID="10" presetClass="entr" presetSubtype="0" fill="hold" grpId="0" nodeType="withEffect">
                                  <p:stCondLst>
                                    <p:cond delay="500"/>
                                  </p:stCondLst>
                                  <p:childTnLst>
                                    <p:set>
                                      <p:cBhvr>
                                        <p:cTn id="65" dur="1" fill="hold">
                                          <p:stCondLst>
                                            <p:cond delay="0"/>
                                          </p:stCondLst>
                                        </p:cTn>
                                        <p:tgtEl>
                                          <p:spTgt spid="1059"/>
                                        </p:tgtEl>
                                        <p:attrNameLst>
                                          <p:attrName>style.visibility</p:attrName>
                                        </p:attrNameLst>
                                      </p:cBhvr>
                                      <p:to>
                                        <p:strVal val="visible"/>
                                      </p:to>
                                    </p:set>
                                    <p:animEffect transition="in" filter="fade">
                                      <p:cBhvr>
                                        <p:cTn id="66" dur="500"/>
                                        <p:tgtEl>
                                          <p:spTgt spid="1059"/>
                                        </p:tgtEl>
                                      </p:cBhvr>
                                    </p:animEffect>
                                  </p:childTnLst>
                                </p:cTn>
                              </p:par>
                              <p:par>
                                <p:cTn id="67" presetID="10" presetClass="entr" presetSubtype="0" fill="hold" grpId="0" nodeType="withEffect">
                                  <p:stCondLst>
                                    <p:cond delay="500"/>
                                  </p:stCondLst>
                                  <p:childTnLst>
                                    <p:set>
                                      <p:cBhvr>
                                        <p:cTn id="68" dur="1" fill="hold">
                                          <p:stCondLst>
                                            <p:cond delay="0"/>
                                          </p:stCondLst>
                                        </p:cTn>
                                        <p:tgtEl>
                                          <p:spTgt spid="1067"/>
                                        </p:tgtEl>
                                        <p:attrNameLst>
                                          <p:attrName>style.visibility</p:attrName>
                                        </p:attrNameLst>
                                      </p:cBhvr>
                                      <p:to>
                                        <p:strVal val="visible"/>
                                      </p:to>
                                    </p:set>
                                    <p:animEffect transition="in" filter="fade">
                                      <p:cBhvr>
                                        <p:cTn id="69" dur="500"/>
                                        <p:tgtEl>
                                          <p:spTgt spid="1067"/>
                                        </p:tgtEl>
                                      </p:cBhvr>
                                    </p:animEffect>
                                  </p:childTnLst>
                                </p:cTn>
                              </p:par>
                              <p:par>
                                <p:cTn id="70" presetID="10" presetClass="entr" presetSubtype="0" fill="hold" nodeType="withEffect">
                                  <p:stCondLst>
                                    <p:cond delay="500"/>
                                  </p:stCondLst>
                                  <p:childTnLst>
                                    <p:set>
                                      <p:cBhvr>
                                        <p:cTn id="71" dur="1" fill="hold">
                                          <p:stCondLst>
                                            <p:cond delay="0"/>
                                          </p:stCondLst>
                                        </p:cTn>
                                        <p:tgtEl>
                                          <p:spTgt spid="11"/>
                                        </p:tgtEl>
                                        <p:attrNameLst>
                                          <p:attrName>style.visibility</p:attrName>
                                        </p:attrNameLst>
                                      </p:cBhvr>
                                      <p:to>
                                        <p:strVal val="visible"/>
                                      </p:to>
                                    </p:set>
                                    <p:animEffect transition="in" filter="fade">
                                      <p:cBhvr>
                                        <p:cTn id="72" dur="750"/>
                                        <p:tgtEl>
                                          <p:spTgt spid="11"/>
                                        </p:tgtEl>
                                      </p:cBhvr>
                                    </p:animEffect>
                                  </p:childTnLst>
                                </p:cTn>
                              </p:par>
                              <p:par>
                                <p:cTn id="73" presetID="64" presetClass="path" presetSubtype="0" repeatCount="indefinite" accel="50000" decel="50000" autoRev="1" fill="hold" nodeType="withEffect">
                                  <p:stCondLst>
                                    <p:cond delay="500"/>
                                  </p:stCondLst>
                                  <p:childTnLst>
                                    <p:animMotion origin="layout" path="M -2.5E-6 -1.48148E-6 L -2.5E-6 0.04815 " pathEditMode="relative" rAng="0" ptsTypes="AA">
                                      <p:cBhvr>
                                        <p:cTn id="74" dur="4000" fill="hold"/>
                                        <p:tgtEl>
                                          <p:spTgt spid="11"/>
                                        </p:tgtEl>
                                        <p:attrNameLst>
                                          <p:attrName>ppt_x</p:attrName>
                                          <p:attrName>ppt_y</p:attrName>
                                        </p:attrNameLst>
                                      </p:cBhvr>
                                      <p:rCtr x="0" y="2407"/>
                                    </p:animMotion>
                                  </p:childTnLst>
                                </p:cTn>
                              </p:par>
                              <p:par>
                                <p:cTn id="75" presetID="2" presetClass="entr" presetSubtype="2" decel="100000" fill="hold" grpId="0" nodeType="withEffect">
                                  <p:stCondLst>
                                    <p:cond delay="0"/>
                                  </p:stCondLst>
                                  <p:childTnLst>
                                    <p:set>
                                      <p:cBhvr>
                                        <p:cTn id="76" dur="1" fill="hold">
                                          <p:stCondLst>
                                            <p:cond delay="0"/>
                                          </p:stCondLst>
                                        </p:cTn>
                                        <p:tgtEl>
                                          <p:spTgt spid="131"/>
                                        </p:tgtEl>
                                        <p:attrNameLst>
                                          <p:attrName>style.visibility</p:attrName>
                                        </p:attrNameLst>
                                      </p:cBhvr>
                                      <p:to>
                                        <p:strVal val="visible"/>
                                      </p:to>
                                    </p:set>
                                    <p:anim calcmode="lin" valueType="num">
                                      <p:cBhvr additive="base">
                                        <p:cTn id="77" dur="1000" fill="hold"/>
                                        <p:tgtEl>
                                          <p:spTgt spid="131"/>
                                        </p:tgtEl>
                                        <p:attrNameLst>
                                          <p:attrName>ppt_x</p:attrName>
                                        </p:attrNameLst>
                                      </p:cBhvr>
                                      <p:tavLst>
                                        <p:tav tm="0">
                                          <p:val>
                                            <p:strVal val="1+#ppt_w/2"/>
                                          </p:val>
                                        </p:tav>
                                        <p:tav tm="100000">
                                          <p:val>
                                            <p:strVal val="#ppt_x"/>
                                          </p:val>
                                        </p:tav>
                                      </p:tavLst>
                                    </p:anim>
                                    <p:anim calcmode="lin" valueType="num">
                                      <p:cBhvr additive="base">
                                        <p:cTn id="78" dur="10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 grpId="0" animBg="1"/>
      <p:bldP spid="940" grpId="0" animBg="1"/>
      <p:bldP spid="941" grpId="0" animBg="1"/>
      <p:bldP spid="942" grpId="0" animBg="1"/>
      <p:bldP spid="943" grpId="0" animBg="1"/>
      <p:bldP spid="944" grpId="0" animBg="1"/>
      <p:bldP spid="945" grpId="0" animBg="1"/>
      <p:bldP spid="946" grpId="0" animBg="1"/>
      <p:bldP spid="947" grpId="0" animBg="1"/>
      <p:bldP spid="1009" grpId="0" animBg="1"/>
      <p:bldP spid="1010" grpId="0" animBg="1"/>
      <p:bldP spid="1053" grpId="0" animBg="1"/>
      <p:bldP spid="1055" grpId="0" animBg="1"/>
      <p:bldP spid="1057" grpId="0" animBg="1"/>
      <p:bldP spid="1059" grpId="0" animBg="1"/>
      <p:bldP spid="1061" grpId="0" animBg="1"/>
      <p:bldP spid="1062" grpId="0" animBg="1"/>
      <p:bldP spid="1063" grpId="0" animBg="1"/>
      <p:bldP spid="1065" grpId="0" animBg="1"/>
      <p:bldP spid="1067" grpId="0" animBg="1"/>
      <p:bldP spid="1069" grpId="0" animBg="1"/>
      <p:bldP spid="1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Freeform 5"/>
          <p:cNvSpPr>
            <a:spLocks/>
          </p:cNvSpPr>
          <p:nvPr/>
        </p:nvSpPr>
        <p:spPr bwMode="auto">
          <a:xfrm>
            <a:off x="6797616" y="2440413"/>
            <a:ext cx="2878138" cy="2508250"/>
          </a:xfrm>
          <a:custGeom>
            <a:avLst/>
            <a:gdLst>
              <a:gd name="T0" fmla="*/ 766 w 766"/>
              <a:gd name="T1" fmla="*/ 497 h 667"/>
              <a:gd name="T2" fmla="*/ 661 w 766"/>
              <a:gd name="T3" fmla="*/ 602 h 667"/>
              <a:gd name="T4" fmla="*/ 427 w 766"/>
              <a:gd name="T5" fmla="*/ 602 h 667"/>
              <a:gd name="T6" fmla="*/ 0 w 766"/>
              <a:gd name="T7" fmla="*/ 175 h 667"/>
              <a:gd name="T8" fmla="*/ 119 w 766"/>
              <a:gd name="T9" fmla="*/ 57 h 667"/>
              <a:gd name="T10" fmla="*/ 326 w 766"/>
              <a:gd name="T11" fmla="*/ 57 h 667"/>
              <a:gd name="T12" fmla="*/ 766 w 766"/>
              <a:gd name="T13" fmla="*/ 497 h 667"/>
            </a:gdLst>
            <a:ahLst/>
            <a:cxnLst>
              <a:cxn ang="0">
                <a:pos x="T0" y="T1"/>
              </a:cxn>
              <a:cxn ang="0">
                <a:pos x="T2" y="T3"/>
              </a:cxn>
              <a:cxn ang="0">
                <a:pos x="T4" y="T5"/>
              </a:cxn>
              <a:cxn ang="0">
                <a:pos x="T6" y="T7"/>
              </a:cxn>
              <a:cxn ang="0">
                <a:pos x="T8" y="T9"/>
              </a:cxn>
              <a:cxn ang="0">
                <a:pos x="T10" y="T11"/>
              </a:cxn>
              <a:cxn ang="0">
                <a:pos x="T12" y="T13"/>
              </a:cxn>
            </a:cxnLst>
            <a:rect l="0" t="0" r="r" b="b"/>
            <a:pathLst>
              <a:path w="766" h="667">
                <a:moveTo>
                  <a:pt x="766" y="497"/>
                </a:moveTo>
                <a:cubicBezTo>
                  <a:pt x="661" y="602"/>
                  <a:pt x="661" y="602"/>
                  <a:pt x="661" y="602"/>
                </a:cubicBezTo>
                <a:cubicBezTo>
                  <a:pt x="596" y="667"/>
                  <a:pt x="492" y="667"/>
                  <a:pt x="427" y="602"/>
                </a:cubicBezTo>
                <a:cubicBezTo>
                  <a:pt x="0" y="175"/>
                  <a:pt x="0" y="175"/>
                  <a:pt x="0" y="175"/>
                </a:cubicBezTo>
                <a:cubicBezTo>
                  <a:pt x="119" y="57"/>
                  <a:pt x="119" y="57"/>
                  <a:pt x="119" y="57"/>
                </a:cubicBezTo>
                <a:cubicBezTo>
                  <a:pt x="176" y="0"/>
                  <a:pt x="269" y="0"/>
                  <a:pt x="326" y="57"/>
                </a:cubicBezTo>
                <a:lnTo>
                  <a:pt x="766" y="497"/>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HK Grotesk" panose="00000800000000000000" pitchFamily="2" charset="0"/>
            </a:endParaRPr>
          </a:p>
        </p:txBody>
      </p:sp>
      <p:sp>
        <p:nvSpPr>
          <p:cNvPr id="6" name="Freeform 6"/>
          <p:cNvSpPr>
            <a:spLocks/>
          </p:cNvSpPr>
          <p:nvPr/>
        </p:nvSpPr>
        <p:spPr bwMode="auto">
          <a:xfrm>
            <a:off x="8666162" y="1390650"/>
            <a:ext cx="3525838" cy="4572001"/>
          </a:xfrm>
          <a:custGeom>
            <a:avLst/>
            <a:gdLst>
              <a:gd name="T0" fmla="*/ 939 w 939"/>
              <a:gd name="T1" fmla="*/ 0 h 1216"/>
              <a:gd name="T2" fmla="*/ 939 w 939"/>
              <a:gd name="T3" fmla="*/ 684 h 1216"/>
              <a:gd name="T4" fmla="*/ 493 w 939"/>
              <a:gd name="T5" fmla="*/ 1138 h 1216"/>
              <a:gd name="T6" fmla="*/ 209 w 939"/>
              <a:gd name="T7" fmla="*/ 1138 h 1216"/>
              <a:gd name="T8" fmla="*/ 0 w 939"/>
              <a:gd name="T9" fmla="*/ 929 h 1216"/>
              <a:gd name="T10" fmla="*/ 939 w 939"/>
              <a:gd name="T11" fmla="*/ 0 h 1216"/>
            </a:gdLst>
            <a:ahLst/>
            <a:cxnLst>
              <a:cxn ang="0">
                <a:pos x="T0" y="T1"/>
              </a:cxn>
              <a:cxn ang="0">
                <a:pos x="T2" y="T3"/>
              </a:cxn>
              <a:cxn ang="0">
                <a:pos x="T4" y="T5"/>
              </a:cxn>
              <a:cxn ang="0">
                <a:pos x="T6" y="T7"/>
              </a:cxn>
              <a:cxn ang="0">
                <a:pos x="T8" y="T9"/>
              </a:cxn>
              <a:cxn ang="0">
                <a:pos x="T10" y="T11"/>
              </a:cxn>
            </a:cxnLst>
            <a:rect l="0" t="0" r="r" b="b"/>
            <a:pathLst>
              <a:path w="939" h="1216">
                <a:moveTo>
                  <a:pt x="939" y="0"/>
                </a:moveTo>
                <a:cubicBezTo>
                  <a:pt x="939" y="684"/>
                  <a:pt x="939" y="684"/>
                  <a:pt x="939" y="684"/>
                </a:cubicBezTo>
                <a:cubicBezTo>
                  <a:pt x="493" y="1138"/>
                  <a:pt x="493" y="1138"/>
                  <a:pt x="493" y="1138"/>
                </a:cubicBezTo>
                <a:cubicBezTo>
                  <a:pt x="415" y="1216"/>
                  <a:pt x="287" y="1216"/>
                  <a:pt x="209" y="1138"/>
                </a:cubicBezTo>
                <a:cubicBezTo>
                  <a:pt x="0" y="929"/>
                  <a:pt x="0" y="929"/>
                  <a:pt x="0" y="929"/>
                </a:cubicBezTo>
                <a:lnTo>
                  <a:pt x="939"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latin typeface="HK Grotesk" panose="00000800000000000000" pitchFamily="2" charset="0"/>
            </a:endParaRPr>
          </a:p>
        </p:txBody>
      </p:sp>
      <p:sp>
        <p:nvSpPr>
          <p:cNvPr id="19" name="Freeform: Shape 48">
            <a:extLst>
              <a:ext uri="{FF2B5EF4-FFF2-40B4-BE49-F238E27FC236}">
                <a16:creationId xmlns:a16="http://schemas.microsoft.com/office/drawing/2014/main" id="{5DDE79C2-0A02-4EA5-A61C-5BA450A17B52}"/>
              </a:ext>
            </a:extLst>
          </p:cNvPr>
          <p:cNvSpPr/>
          <p:nvPr/>
        </p:nvSpPr>
        <p:spPr>
          <a:xfrm>
            <a:off x="-1726137" y="4846954"/>
            <a:ext cx="4329559" cy="4329559"/>
          </a:xfrm>
          <a:custGeom>
            <a:avLst/>
            <a:gdLst>
              <a:gd name="connsiteX0" fmla="*/ 2798136 w 5596274"/>
              <a:gd name="connsiteY0" fmla="*/ 917792 h 5596274"/>
              <a:gd name="connsiteX1" fmla="*/ 917792 w 5596274"/>
              <a:gd name="connsiteY1" fmla="*/ 2798136 h 5596274"/>
              <a:gd name="connsiteX2" fmla="*/ 2798136 w 5596274"/>
              <a:gd name="connsiteY2" fmla="*/ 4678480 h 5596274"/>
              <a:gd name="connsiteX3" fmla="*/ 4678480 w 5596274"/>
              <a:gd name="connsiteY3" fmla="*/ 2798136 h 5596274"/>
              <a:gd name="connsiteX4" fmla="*/ 2798136 w 5596274"/>
              <a:gd name="connsiteY4" fmla="*/ 917792 h 5596274"/>
              <a:gd name="connsiteX5" fmla="*/ 2798137 w 5596274"/>
              <a:gd name="connsiteY5" fmla="*/ 0 h 5596274"/>
              <a:gd name="connsiteX6" fmla="*/ 5596274 w 5596274"/>
              <a:gd name="connsiteY6" fmla="*/ 2798137 h 5596274"/>
              <a:gd name="connsiteX7" fmla="*/ 2798137 w 5596274"/>
              <a:gd name="connsiteY7" fmla="*/ 5596274 h 5596274"/>
              <a:gd name="connsiteX8" fmla="*/ 0 w 5596274"/>
              <a:gd name="connsiteY8" fmla="*/ 2798137 h 5596274"/>
              <a:gd name="connsiteX9" fmla="*/ 2798137 w 5596274"/>
              <a:gd name="connsiteY9" fmla="*/ 0 h 559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6274" h="5596274">
                <a:moveTo>
                  <a:pt x="2798136" y="917792"/>
                </a:moveTo>
                <a:cubicBezTo>
                  <a:pt x="1759651" y="917792"/>
                  <a:pt x="917792" y="1759651"/>
                  <a:pt x="917792" y="2798136"/>
                </a:cubicBezTo>
                <a:cubicBezTo>
                  <a:pt x="917792" y="3836621"/>
                  <a:pt x="1759651" y="4678480"/>
                  <a:pt x="2798136" y="4678480"/>
                </a:cubicBezTo>
                <a:cubicBezTo>
                  <a:pt x="3836621" y="4678480"/>
                  <a:pt x="4678480" y="3836621"/>
                  <a:pt x="4678480" y="2798136"/>
                </a:cubicBezTo>
                <a:cubicBezTo>
                  <a:pt x="4678480" y="1759651"/>
                  <a:pt x="3836621" y="917792"/>
                  <a:pt x="2798136" y="917792"/>
                </a:cubicBezTo>
                <a:close/>
                <a:moveTo>
                  <a:pt x="2798137" y="0"/>
                </a:moveTo>
                <a:cubicBezTo>
                  <a:pt x="4343505" y="0"/>
                  <a:pt x="5596274" y="1252769"/>
                  <a:pt x="5596274" y="2798137"/>
                </a:cubicBezTo>
                <a:cubicBezTo>
                  <a:pt x="5596274" y="4343505"/>
                  <a:pt x="4343505" y="5596274"/>
                  <a:pt x="2798137" y="5596274"/>
                </a:cubicBezTo>
                <a:cubicBezTo>
                  <a:pt x="1252769" y="5596274"/>
                  <a:pt x="0" y="4343505"/>
                  <a:pt x="0" y="2798137"/>
                </a:cubicBezTo>
                <a:cubicBezTo>
                  <a:pt x="0" y="1252769"/>
                  <a:pt x="1252769" y="0"/>
                  <a:pt x="27981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HK Grotesk" panose="00000800000000000000" pitchFamily="2" charset="0"/>
            </a:endParaRPr>
          </a:p>
        </p:txBody>
      </p:sp>
      <p:sp>
        <p:nvSpPr>
          <p:cNvPr id="20" name="Isosceles Triangle 19"/>
          <p:cNvSpPr/>
          <p:nvPr/>
        </p:nvSpPr>
        <p:spPr>
          <a:xfrm rot="19827437">
            <a:off x="11494067" y="3199841"/>
            <a:ext cx="493486" cy="425419"/>
          </a:xfrm>
          <a:prstGeom prst="triangl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2" name="Rectangle 21"/>
          <p:cNvSpPr/>
          <p:nvPr/>
        </p:nvSpPr>
        <p:spPr>
          <a:xfrm>
            <a:off x="7912990" y="6115051"/>
            <a:ext cx="307324" cy="30732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23" name="Multiply 22"/>
          <p:cNvSpPr/>
          <p:nvPr/>
        </p:nvSpPr>
        <p:spPr>
          <a:xfrm rot="2208412">
            <a:off x="782016" y="497555"/>
            <a:ext cx="696686" cy="696686"/>
          </a:xfrm>
          <a:prstGeom prst="mathMultiply">
            <a:avLst>
              <a:gd name="adj1" fmla="val 1310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HK Grotesk" panose="00000800000000000000" pitchFamily="2" charset="0"/>
            </a:endParaRPr>
          </a:p>
        </p:txBody>
      </p:sp>
      <p:sp>
        <p:nvSpPr>
          <p:cNvPr id="31" name="Freeform: Shape 48">
            <a:extLst>
              <a:ext uri="{FF2B5EF4-FFF2-40B4-BE49-F238E27FC236}">
                <a16:creationId xmlns:a16="http://schemas.microsoft.com/office/drawing/2014/main" id="{5DDE79C2-0A02-4EA5-A61C-5BA450A17B52}"/>
              </a:ext>
            </a:extLst>
          </p:cNvPr>
          <p:cNvSpPr/>
          <p:nvPr/>
        </p:nvSpPr>
        <p:spPr>
          <a:xfrm>
            <a:off x="5901872" y="-3083264"/>
            <a:ext cx="4329559" cy="4329559"/>
          </a:xfrm>
          <a:custGeom>
            <a:avLst/>
            <a:gdLst>
              <a:gd name="connsiteX0" fmla="*/ 2798136 w 5596274"/>
              <a:gd name="connsiteY0" fmla="*/ 917792 h 5596274"/>
              <a:gd name="connsiteX1" fmla="*/ 917792 w 5596274"/>
              <a:gd name="connsiteY1" fmla="*/ 2798136 h 5596274"/>
              <a:gd name="connsiteX2" fmla="*/ 2798136 w 5596274"/>
              <a:gd name="connsiteY2" fmla="*/ 4678480 h 5596274"/>
              <a:gd name="connsiteX3" fmla="*/ 4678480 w 5596274"/>
              <a:gd name="connsiteY3" fmla="*/ 2798136 h 5596274"/>
              <a:gd name="connsiteX4" fmla="*/ 2798136 w 5596274"/>
              <a:gd name="connsiteY4" fmla="*/ 917792 h 5596274"/>
              <a:gd name="connsiteX5" fmla="*/ 2798137 w 5596274"/>
              <a:gd name="connsiteY5" fmla="*/ 0 h 5596274"/>
              <a:gd name="connsiteX6" fmla="*/ 5596274 w 5596274"/>
              <a:gd name="connsiteY6" fmla="*/ 2798137 h 5596274"/>
              <a:gd name="connsiteX7" fmla="*/ 2798137 w 5596274"/>
              <a:gd name="connsiteY7" fmla="*/ 5596274 h 5596274"/>
              <a:gd name="connsiteX8" fmla="*/ 0 w 5596274"/>
              <a:gd name="connsiteY8" fmla="*/ 2798137 h 5596274"/>
              <a:gd name="connsiteX9" fmla="*/ 2798137 w 5596274"/>
              <a:gd name="connsiteY9" fmla="*/ 0 h 559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96274" h="5596274">
                <a:moveTo>
                  <a:pt x="2798136" y="917792"/>
                </a:moveTo>
                <a:cubicBezTo>
                  <a:pt x="1759651" y="917792"/>
                  <a:pt x="917792" y="1759651"/>
                  <a:pt x="917792" y="2798136"/>
                </a:cubicBezTo>
                <a:cubicBezTo>
                  <a:pt x="917792" y="3836621"/>
                  <a:pt x="1759651" y="4678480"/>
                  <a:pt x="2798136" y="4678480"/>
                </a:cubicBezTo>
                <a:cubicBezTo>
                  <a:pt x="3836621" y="4678480"/>
                  <a:pt x="4678480" y="3836621"/>
                  <a:pt x="4678480" y="2798136"/>
                </a:cubicBezTo>
                <a:cubicBezTo>
                  <a:pt x="4678480" y="1759651"/>
                  <a:pt x="3836621" y="917792"/>
                  <a:pt x="2798136" y="917792"/>
                </a:cubicBezTo>
                <a:close/>
                <a:moveTo>
                  <a:pt x="2798137" y="0"/>
                </a:moveTo>
                <a:cubicBezTo>
                  <a:pt x="4343505" y="0"/>
                  <a:pt x="5596274" y="1252769"/>
                  <a:pt x="5596274" y="2798137"/>
                </a:cubicBezTo>
                <a:cubicBezTo>
                  <a:pt x="5596274" y="4343505"/>
                  <a:pt x="4343505" y="5596274"/>
                  <a:pt x="2798137" y="5596274"/>
                </a:cubicBezTo>
                <a:cubicBezTo>
                  <a:pt x="1252769" y="5596274"/>
                  <a:pt x="0" y="4343505"/>
                  <a:pt x="0" y="2798137"/>
                </a:cubicBezTo>
                <a:cubicBezTo>
                  <a:pt x="0" y="1252769"/>
                  <a:pt x="1252769" y="0"/>
                  <a:pt x="27981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latin typeface="HK Grotesk" panose="00000800000000000000" pitchFamily="2" charset="0"/>
            </a:endParaRPr>
          </a:p>
        </p:txBody>
      </p:sp>
      <p:sp>
        <p:nvSpPr>
          <p:cNvPr id="16" name="Circle">
            <a:extLst>
              <a:ext uri="{FF2B5EF4-FFF2-40B4-BE49-F238E27FC236}">
                <a16:creationId xmlns:a16="http://schemas.microsoft.com/office/drawing/2014/main" id="{7440EF96-F664-4023-8AD1-6A99AD7925F6}"/>
              </a:ext>
            </a:extLst>
          </p:cNvPr>
          <p:cNvSpPr/>
          <p:nvPr/>
        </p:nvSpPr>
        <p:spPr>
          <a:xfrm>
            <a:off x="2679700" y="37655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7" name="Circle">
            <a:extLst>
              <a:ext uri="{FF2B5EF4-FFF2-40B4-BE49-F238E27FC236}">
                <a16:creationId xmlns:a16="http://schemas.microsoft.com/office/drawing/2014/main" id="{CF0A151F-426D-4ED3-8843-A5111F31C525}"/>
              </a:ext>
            </a:extLst>
          </p:cNvPr>
          <p:cNvSpPr/>
          <p:nvPr/>
        </p:nvSpPr>
        <p:spPr>
          <a:xfrm>
            <a:off x="2895600" y="37655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8" name="Circle">
            <a:extLst>
              <a:ext uri="{FF2B5EF4-FFF2-40B4-BE49-F238E27FC236}">
                <a16:creationId xmlns:a16="http://schemas.microsoft.com/office/drawing/2014/main" id="{B43CBB53-971D-467B-B71C-1A95A75C6076}"/>
              </a:ext>
            </a:extLst>
          </p:cNvPr>
          <p:cNvSpPr/>
          <p:nvPr/>
        </p:nvSpPr>
        <p:spPr>
          <a:xfrm>
            <a:off x="2679700" y="39814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1" name="Circle">
            <a:extLst>
              <a:ext uri="{FF2B5EF4-FFF2-40B4-BE49-F238E27FC236}">
                <a16:creationId xmlns:a16="http://schemas.microsoft.com/office/drawing/2014/main" id="{6F960F0E-EE58-4F55-AB80-AFBD546E6F73}"/>
              </a:ext>
            </a:extLst>
          </p:cNvPr>
          <p:cNvSpPr/>
          <p:nvPr/>
        </p:nvSpPr>
        <p:spPr>
          <a:xfrm>
            <a:off x="2895600" y="39814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28" name="Circle">
            <a:extLst>
              <a:ext uri="{FF2B5EF4-FFF2-40B4-BE49-F238E27FC236}">
                <a16:creationId xmlns:a16="http://schemas.microsoft.com/office/drawing/2014/main" id="{EBD88354-9EAC-48F4-B58F-4D1731F0BC02}"/>
              </a:ext>
            </a:extLst>
          </p:cNvPr>
          <p:cNvSpPr/>
          <p:nvPr/>
        </p:nvSpPr>
        <p:spPr>
          <a:xfrm>
            <a:off x="2679700" y="41973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2" name="Circle">
            <a:extLst>
              <a:ext uri="{FF2B5EF4-FFF2-40B4-BE49-F238E27FC236}">
                <a16:creationId xmlns:a16="http://schemas.microsoft.com/office/drawing/2014/main" id="{2444DC15-E76D-4E77-A6B7-24DF16BB9B0B}"/>
              </a:ext>
            </a:extLst>
          </p:cNvPr>
          <p:cNvSpPr/>
          <p:nvPr/>
        </p:nvSpPr>
        <p:spPr>
          <a:xfrm>
            <a:off x="2895600" y="41973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3" name="Circle">
            <a:extLst>
              <a:ext uri="{FF2B5EF4-FFF2-40B4-BE49-F238E27FC236}">
                <a16:creationId xmlns:a16="http://schemas.microsoft.com/office/drawing/2014/main" id="{D7E9A1B8-B75F-4DFC-B532-6812E282D9C9}"/>
              </a:ext>
            </a:extLst>
          </p:cNvPr>
          <p:cNvSpPr/>
          <p:nvPr/>
        </p:nvSpPr>
        <p:spPr>
          <a:xfrm>
            <a:off x="2679700" y="44132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4" name="Circle">
            <a:extLst>
              <a:ext uri="{FF2B5EF4-FFF2-40B4-BE49-F238E27FC236}">
                <a16:creationId xmlns:a16="http://schemas.microsoft.com/office/drawing/2014/main" id="{6A08B643-033E-47D5-963C-1B76466FC8AD}"/>
              </a:ext>
            </a:extLst>
          </p:cNvPr>
          <p:cNvSpPr/>
          <p:nvPr/>
        </p:nvSpPr>
        <p:spPr>
          <a:xfrm>
            <a:off x="2895600" y="44132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nvGrpSpPr>
          <p:cNvPr id="35" name="Group">
            <a:extLst>
              <a:ext uri="{FF2B5EF4-FFF2-40B4-BE49-F238E27FC236}">
                <a16:creationId xmlns:a16="http://schemas.microsoft.com/office/drawing/2014/main" id="{986DB6CE-2099-4060-A0EE-2F4806AC296F}"/>
              </a:ext>
            </a:extLst>
          </p:cNvPr>
          <p:cNvGrpSpPr/>
          <p:nvPr/>
        </p:nvGrpSpPr>
        <p:grpSpPr>
          <a:xfrm>
            <a:off x="88900" y="3765550"/>
            <a:ext cx="2476500" cy="965200"/>
            <a:chOff x="0" y="0"/>
            <a:chExt cx="4953000" cy="1930400"/>
          </a:xfrm>
        </p:grpSpPr>
        <p:sp>
          <p:nvSpPr>
            <p:cNvPr id="36" name="Circle">
              <a:extLst>
                <a:ext uri="{FF2B5EF4-FFF2-40B4-BE49-F238E27FC236}">
                  <a16:creationId xmlns:a16="http://schemas.microsoft.com/office/drawing/2014/main" id="{AC673BFA-D39A-4E67-839A-3416891DE700}"/>
                </a:ext>
              </a:extLst>
            </p:cNvPr>
            <p:cNvSpPr/>
            <p:nvPr/>
          </p:nvSpPr>
          <p:spPr>
            <a:xfrm>
              <a:off x="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7" name="Circle">
              <a:extLst>
                <a:ext uri="{FF2B5EF4-FFF2-40B4-BE49-F238E27FC236}">
                  <a16:creationId xmlns:a16="http://schemas.microsoft.com/office/drawing/2014/main" id="{EB6D5C1C-3558-4171-9A5A-86B9533042DA}"/>
                </a:ext>
              </a:extLst>
            </p:cNvPr>
            <p:cNvSpPr/>
            <p:nvPr/>
          </p:nvSpPr>
          <p:spPr>
            <a:xfrm>
              <a:off x="431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8" name="Circle">
              <a:extLst>
                <a:ext uri="{FF2B5EF4-FFF2-40B4-BE49-F238E27FC236}">
                  <a16:creationId xmlns:a16="http://schemas.microsoft.com/office/drawing/2014/main" id="{058F3C7F-7480-4A7A-BEE5-FAA44F36C813}"/>
                </a:ext>
              </a:extLst>
            </p:cNvPr>
            <p:cNvSpPr/>
            <p:nvPr/>
          </p:nvSpPr>
          <p:spPr>
            <a:xfrm>
              <a:off x="863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39" name="Circle">
              <a:extLst>
                <a:ext uri="{FF2B5EF4-FFF2-40B4-BE49-F238E27FC236}">
                  <a16:creationId xmlns:a16="http://schemas.microsoft.com/office/drawing/2014/main" id="{5BD7F65B-8B9D-4B58-9134-AB7CAF8E61F6}"/>
                </a:ext>
              </a:extLst>
            </p:cNvPr>
            <p:cNvSpPr/>
            <p:nvPr/>
          </p:nvSpPr>
          <p:spPr>
            <a:xfrm>
              <a:off x="1295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0" name="Circle">
              <a:extLst>
                <a:ext uri="{FF2B5EF4-FFF2-40B4-BE49-F238E27FC236}">
                  <a16:creationId xmlns:a16="http://schemas.microsoft.com/office/drawing/2014/main" id="{8D9BF158-D7F4-4A30-842A-80B079399A60}"/>
                </a:ext>
              </a:extLst>
            </p:cNvPr>
            <p:cNvSpPr/>
            <p:nvPr/>
          </p:nvSpPr>
          <p:spPr>
            <a:xfrm>
              <a:off x="1727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1" name="Circle">
              <a:extLst>
                <a:ext uri="{FF2B5EF4-FFF2-40B4-BE49-F238E27FC236}">
                  <a16:creationId xmlns:a16="http://schemas.microsoft.com/office/drawing/2014/main" id="{8F8E5725-9190-4290-A487-26537CA0B00A}"/>
                </a:ext>
              </a:extLst>
            </p:cNvPr>
            <p:cNvSpPr/>
            <p:nvPr/>
          </p:nvSpPr>
          <p:spPr>
            <a:xfrm>
              <a:off x="2159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2" name="Circle">
              <a:extLst>
                <a:ext uri="{FF2B5EF4-FFF2-40B4-BE49-F238E27FC236}">
                  <a16:creationId xmlns:a16="http://schemas.microsoft.com/office/drawing/2014/main" id="{9812A043-D557-4BB4-857B-6DD3EF76CF9C}"/>
                </a:ext>
              </a:extLst>
            </p:cNvPr>
            <p:cNvSpPr/>
            <p:nvPr/>
          </p:nvSpPr>
          <p:spPr>
            <a:xfrm>
              <a:off x="2590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3" name="Circle">
              <a:extLst>
                <a:ext uri="{FF2B5EF4-FFF2-40B4-BE49-F238E27FC236}">
                  <a16:creationId xmlns:a16="http://schemas.microsoft.com/office/drawing/2014/main" id="{ADE76150-3DA9-4E71-A803-FF969FBBFB62}"/>
                </a:ext>
              </a:extLst>
            </p:cNvPr>
            <p:cNvSpPr/>
            <p:nvPr/>
          </p:nvSpPr>
          <p:spPr>
            <a:xfrm>
              <a:off x="30226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4" name="Circle">
              <a:extLst>
                <a:ext uri="{FF2B5EF4-FFF2-40B4-BE49-F238E27FC236}">
                  <a16:creationId xmlns:a16="http://schemas.microsoft.com/office/drawing/2014/main" id="{AD968B15-5B6C-4B51-8D62-7B2D6DF9E524}"/>
                </a:ext>
              </a:extLst>
            </p:cNvPr>
            <p:cNvSpPr/>
            <p:nvPr/>
          </p:nvSpPr>
          <p:spPr>
            <a:xfrm>
              <a:off x="34544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5" name="Circle">
              <a:extLst>
                <a:ext uri="{FF2B5EF4-FFF2-40B4-BE49-F238E27FC236}">
                  <a16:creationId xmlns:a16="http://schemas.microsoft.com/office/drawing/2014/main" id="{B5EF997D-E212-4BCE-8E1F-1BC5E37C0315}"/>
                </a:ext>
              </a:extLst>
            </p:cNvPr>
            <p:cNvSpPr/>
            <p:nvPr/>
          </p:nvSpPr>
          <p:spPr>
            <a:xfrm>
              <a:off x="38862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6" name="Circle">
              <a:extLst>
                <a:ext uri="{FF2B5EF4-FFF2-40B4-BE49-F238E27FC236}">
                  <a16:creationId xmlns:a16="http://schemas.microsoft.com/office/drawing/2014/main" id="{ADD5BAA7-CC49-4CC2-AA2C-D017E157D291}"/>
                </a:ext>
              </a:extLst>
            </p:cNvPr>
            <p:cNvSpPr/>
            <p:nvPr/>
          </p:nvSpPr>
          <p:spPr>
            <a:xfrm>
              <a:off x="43180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7" name="Circle">
              <a:extLst>
                <a:ext uri="{FF2B5EF4-FFF2-40B4-BE49-F238E27FC236}">
                  <a16:creationId xmlns:a16="http://schemas.microsoft.com/office/drawing/2014/main" id="{FF9926F6-20BC-4499-9225-2308CBC7437A}"/>
                </a:ext>
              </a:extLst>
            </p:cNvPr>
            <p:cNvSpPr/>
            <p:nvPr/>
          </p:nvSpPr>
          <p:spPr>
            <a:xfrm>
              <a:off x="4749800" y="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8" name="Circle">
              <a:extLst>
                <a:ext uri="{FF2B5EF4-FFF2-40B4-BE49-F238E27FC236}">
                  <a16:creationId xmlns:a16="http://schemas.microsoft.com/office/drawing/2014/main" id="{0807841E-9AC4-4B83-8E08-AAB3EC046EAA}"/>
                </a:ext>
              </a:extLst>
            </p:cNvPr>
            <p:cNvSpPr/>
            <p:nvPr/>
          </p:nvSpPr>
          <p:spPr>
            <a:xfrm>
              <a:off x="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49" name="Circle">
              <a:extLst>
                <a:ext uri="{FF2B5EF4-FFF2-40B4-BE49-F238E27FC236}">
                  <a16:creationId xmlns:a16="http://schemas.microsoft.com/office/drawing/2014/main" id="{1CE7CCB1-F9ED-45C0-A434-05768D2BF684}"/>
                </a:ext>
              </a:extLst>
            </p:cNvPr>
            <p:cNvSpPr/>
            <p:nvPr/>
          </p:nvSpPr>
          <p:spPr>
            <a:xfrm>
              <a:off x="431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0" name="Circle">
              <a:extLst>
                <a:ext uri="{FF2B5EF4-FFF2-40B4-BE49-F238E27FC236}">
                  <a16:creationId xmlns:a16="http://schemas.microsoft.com/office/drawing/2014/main" id="{72FD021B-B063-47BD-990B-ADF3FC05F458}"/>
                </a:ext>
              </a:extLst>
            </p:cNvPr>
            <p:cNvSpPr/>
            <p:nvPr/>
          </p:nvSpPr>
          <p:spPr>
            <a:xfrm>
              <a:off x="863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1" name="Circle">
              <a:extLst>
                <a:ext uri="{FF2B5EF4-FFF2-40B4-BE49-F238E27FC236}">
                  <a16:creationId xmlns:a16="http://schemas.microsoft.com/office/drawing/2014/main" id="{7A87C8CD-2BDA-4CD1-A5DA-A8248E70B68A}"/>
                </a:ext>
              </a:extLst>
            </p:cNvPr>
            <p:cNvSpPr/>
            <p:nvPr/>
          </p:nvSpPr>
          <p:spPr>
            <a:xfrm>
              <a:off x="1295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2" name="Circle">
              <a:extLst>
                <a:ext uri="{FF2B5EF4-FFF2-40B4-BE49-F238E27FC236}">
                  <a16:creationId xmlns:a16="http://schemas.microsoft.com/office/drawing/2014/main" id="{1692E3BE-605A-4CD4-BB5C-6E516F9FBC1C}"/>
                </a:ext>
              </a:extLst>
            </p:cNvPr>
            <p:cNvSpPr/>
            <p:nvPr/>
          </p:nvSpPr>
          <p:spPr>
            <a:xfrm>
              <a:off x="1727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3" name="Circle">
              <a:extLst>
                <a:ext uri="{FF2B5EF4-FFF2-40B4-BE49-F238E27FC236}">
                  <a16:creationId xmlns:a16="http://schemas.microsoft.com/office/drawing/2014/main" id="{FA95EA76-3656-4755-84BD-6D404446E4EC}"/>
                </a:ext>
              </a:extLst>
            </p:cNvPr>
            <p:cNvSpPr/>
            <p:nvPr/>
          </p:nvSpPr>
          <p:spPr>
            <a:xfrm>
              <a:off x="2159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4" name="Circle">
              <a:extLst>
                <a:ext uri="{FF2B5EF4-FFF2-40B4-BE49-F238E27FC236}">
                  <a16:creationId xmlns:a16="http://schemas.microsoft.com/office/drawing/2014/main" id="{17D84FF3-53D3-48B0-BE1E-4E69C1562052}"/>
                </a:ext>
              </a:extLst>
            </p:cNvPr>
            <p:cNvSpPr/>
            <p:nvPr/>
          </p:nvSpPr>
          <p:spPr>
            <a:xfrm>
              <a:off x="2590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5" name="Circle">
              <a:extLst>
                <a:ext uri="{FF2B5EF4-FFF2-40B4-BE49-F238E27FC236}">
                  <a16:creationId xmlns:a16="http://schemas.microsoft.com/office/drawing/2014/main" id="{C606703A-EA82-4624-9EA0-3D7649AC2B15}"/>
                </a:ext>
              </a:extLst>
            </p:cNvPr>
            <p:cNvSpPr/>
            <p:nvPr/>
          </p:nvSpPr>
          <p:spPr>
            <a:xfrm>
              <a:off x="30226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6" name="Circle">
              <a:extLst>
                <a:ext uri="{FF2B5EF4-FFF2-40B4-BE49-F238E27FC236}">
                  <a16:creationId xmlns:a16="http://schemas.microsoft.com/office/drawing/2014/main" id="{C8FD2595-E893-4239-B6FC-510536982A5A}"/>
                </a:ext>
              </a:extLst>
            </p:cNvPr>
            <p:cNvSpPr/>
            <p:nvPr/>
          </p:nvSpPr>
          <p:spPr>
            <a:xfrm>
              <a:off x="34544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7" name="Circle">
              <a:extLst>
                <a:ext uri="{FF2B5EF4-FFF2-40B4-BE49-F238E27FC236}">
                  <a16:creationId xmlns:a16="http://schemas.microsoft.com/office/drawing/2014/main" id="{8BAE8EFC-4CB9-45E7-B1FE-F7DEA6959FE8}"/>
                </a:ext>
              </a:extLst>
            </p:cNvPr>
            <p:cNvSpPr/>
            <p:nvPr/>
          </p:nvSpPr>
          <p:spPr>
            <a:xfrm>
              <a:off x="38862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8" name="Circle">
              <a:extLst>
                <a:ext uri="{FF2B5EF4-FFF2-40B4-BE49-F238E27FC236}">
                  <a16:creationId xmlns:a16="http://schemas.microsoft.com/office/drawing/2014/main" id="{A4A6691C-2724-474A-B788-A25E842CFCD4}"/>
                </a:ext>
              </a:extLst>
            </p:cNvPr>
            <p:cNvSpPr/>
            <p:nvPr/>
          </p:nvSpPr>
          <p:spPr>
            <a:xfrm>
              <a:off x="43180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59" name="Circle">
              <a:extLst>
                <a:ext uri="{FF2B5EF4-FFF2-40B4-BE49-F238E27FC236}">
                  <a16:creationId xmlns:a16="http://schemas.microsoft.com/office/drawing/2014/main" id="{F89B3C36-5BDA-44B4-95B3-932C51FBCC2A}"/>
                </a:ext>
              </a:extLst>
            </p:cNvPr>
            <p:cNvSpPr/>
            <p:nvPr/>
          </p:nvSpPr>
          <p:spPr>
            <a:xfrm>
              <a:off x="4749800" y="4318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0" name="Circle">
              <a:extLst>
                <a:ext uri="{FF2B5EF4-FFF2-40B4-BE49-F238E27FC236}">
                  <a16:creationId xmlns:a16="http://schemas.microsoft.com/office/drawing/2014/main" id="{F714F642-D418-469F-883F-584175CD1B89}"/>
                </a:ext>
              </a:extLst>
            </p:cNvPr>
            <p:cNvSpPr/>
            <p:nvPr/>
          </p:nvSpPr>
          <p:spPr>
            <a:xfrm>
              <a:off x="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1" name="Circle">
              <a:extLst>
                <a:ext uri="{FF2B5EF4-FFF2-40B4-BE49-F238E27FC236}">
                  <a16:creationId xmlns:a16="http://schemas.microsoft.com/office/drawing/2014/main" id="{9BB000CA-7D47-4FDD-9EC7-2AA70C0E6BC8}"/>
                </a:ext>
              </a:extLst>
            </p:cNvPr>
            <p:cNvSpPr/>
            <p:nvPr/>
          </p:nvSpPr>
          <p:spPr>
            <a:xfrm>
              <a:off x="431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2" name="Circle">
              <a:extLst>
                <a:ext uri="{FF2B5EF4-FFF2-40B4-BE49-F238E27FC236}">
                  <a16:creationId xmlns:a16="http://schemas.microsoft.com/office/drawing/2014/main" id="{2CC3AE4D-B465-4F5E-A705-9D82B4210676}"/>
                </a:ext>
              </a:extLst>
            </p:cNvPr>
            <p:cNvSpPr/>
            <p:nvPr/>
          </p:nvSpPr>
          <p:spPr>
            <a:xfrm>
              <a:off x="863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3" name="Circle">
              <a:extLst>
                <a:ext uri="{FF2B5EF4-FFF2-40B4-BE49-F238E27FC236}">
                  <a16:creationId xmlns:a16="http://schemas.microsoft.com/office/drawing/2014/main" id="{FC89FF92-A9D4-4FC2-92A0-33D8382171DB}"/>
                </a:ext>
              </a:extLst>
            </p:cNvPr>
            <p:cNvSpPr/>
            <p:nvPr/>
          </p:nvSpPr>
          <p:spPr>
            <a:xfrm>
              <a:off x="1295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4" name="Circle">
              <a:extLst>
                <a:ext uri="{FF2B5EF4-FFF2-40B4-BE49-F238E27FC236}">
                  <a16:creationId xmlns:a16="http://schemas.microsoft.com/office/drawing/2014/main" id="{CAB84A12-1B68-470E-AED4-9345AA41C3ED}"/>
                </a:ext>
              </a:extLst>
            </p:cNvPr>
            <p:cNvSpPr/>
            <p:nvPr/>
          </p:nvSpPr>
          <p:spPr>
            <a:xfrm>
              <a:off x="1727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5" name="Circle">
              <a:extLst>
                <a:ext uri="{FF2B5EF4-FFF2-40B4-BE49-F238E27FC236}">
                  <a16:creationId xmlns:a16="http://schemas.microsoft.com/office/drawing/2014/main" id="{96DF584F-EEDF-4B05-B153-B15C98F48D06}"/>
                </a:ext>
              </a:extLst>
            </p:cNvPr>
            <p:cNvSpPr/>
            <p:nvPr/>
          </p:nvSpPr>
          <p:spPr>
            <a:xfrm>
              <a:off x="2159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6" name="Circle">
              <a:extLst>
                <a:ext uri="{FF2B5EF4-FFF2-40B4-BE49-F238E27FC236}">
                  <a16:creationId xmlns:a16="http://schemas.microsoft.com/office/drawing/2014/main" id="{0DACDA27-B6F6-4E43-906F-653721C947DF}"/>
                </a:ext>
              </a:extLst>
            </p:cNvPr>
            <p:cNvSpPr/>
            <p:nvPr/>
          </p:nvSpPr>
          <p:spPr>
            <a:xfrm>
              <a:off x="2590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7" name="Circle">
              <a:extLst>
                <a:ext uri="{FF2B5EF4-FFF2-40B4-BE49-F238E27FC236}">
                  <a16:creationId xmlns:a16="http://schemas.microsoft.com/office/drawing/2014/main" id="{720A89C3-07C2-482B-AB06-C4E3E80D4725}"/>
                </a:ext>
              </a:extLst>
            </p:cNvPr>
            <p:cNvSpPr/>
            <p:nvPr/>
          </p:nvSpPr>
          <p:spPr>
            <a:xfrm>
              <a:off x="30226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8" name="Circle">
              <a:extLst>
                <a:ext uri="{FF2B5EF4-FFF2-40B4-BE49-F238E27FC236}">
                  <a16:creationId xmlns:a16="http://schemas.microsoft.com/office/drawing/2014/main" id="{A0ADF2E0-CE6D-4144-973C-866905237D8A}"/>
                </a:ext>
              </a:extLst>
            </p:cNvPr>
            <p:cNvSpPr/>
            <p:nvPr/>
          </p:nvSpPr>
          <p:spPr>
            <a:xfrm>
              <a:off x="34544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69" name="Circle">
              <a:extLst>
                <a:ext uri="{FF2B5EF4-FFF2-40B4-BE49-F238E27FC236}">
                  <a16:creationId xmlns:a16="http://schemas.microsoft.com/office/drawing/2014/main" id="{9EA5FBDF-3E1F-4323-A2CF-8B951FDA7445}"/>
                </a:ext>
              </a:extLst>
            </p:cNvPr>
            <p:cNvSpPr/>
            <p:nvPr/>
          </p:nvSpPr>
          <p:spPr>
            <a:xfrm>
              <a:off x="38862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0" name="Circle">
              <a:extLst>
                <a:ext uri="{FF2B5EF4-FFF2-40B4-BE49-F238E27FC236}">
                  <a16:creationId xmlns:a16="http://schemas.microsoft.com/office/drawing/2014/main" id="{6A8B4843-E3D6-4235-B568-E1C9E0E9D385}"/>
                </a:ext>
              </a:extLst>
            </p:cNvPr>
            <p:cNvSpPr/>
            <p:nvPr/>
          </p:nvSpPr>
          <p:spPr>
            <a:xfrm>
              <a:off x="43180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1" name="Circle">
              <a:extLst>
                <a:ext uri="{FF2B5EF4-FFF2-40B4-BE49-F238E27FC236}">
                  <a16:creationId xmlns:a16="http://schemas.microsoft.com/office/drawing/2014/main" id="{B3644160-2E67-42EB-8317-A8DDE93ED8CB}"/>
                </a:ext>
              </a:extLst>
            </p:cNvPr>
            <p:cNvSpPr/>
            <p:nvPr/>
          </p:nvSpPr>
          <p:spPr>
            <a:xfrm>
              <a:off x="4749800" y="8636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2" name="Circle">
              <a:extLst>
                <a:ext uri="{FF2B5EF4-FFF2-40B4-BE49-F238E27FC236}">
                  <a16:creationId xmlns:a16="http://schemas.microsoft.com/office/drawing/2014/main" id="{03F38DA7-FCE5-4ED1-BE70-50038D4BC08F}"/>
                </a:ext>
              </a:extLst>
            </p:cNvPr>
            <p:cNvSpPr/>
            <p:nvPr/>
          </p:nvSpPr>
          <p:spPr>
            <a:xfrm>
              <a:off x="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3" name="Circle">
              <a:extLst>
                <a:ext uri="{FF2B5EF4-FFF2-40B4-BE49-F238E27FC236}">
                  <a16:creationId xmlns:a16="http://schemas.microsoft.com/office/drawing/2014/main" id="{18E08A5C-A849-415B-9554-7353D8CBEC25}"/>
                </a:ext>
              </a:extLst>
            </p:cNvPr>
            <p:cNvSpPr/>
            <p:nvPr/>
          </p:nvSpPr>
          <p:spPr>
            <a:xfrm>
              <a:off x="431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4" name="Circle">
              <a:extLst>
                <a:ext uri="{FF2B5EF4-FFF2-40B4-BE49-F238E27FC236}">
                  <a16:creationId xmlns:a16="http://schemas.microsoft.com/office/drawing/2014/main" id="{5FA00A99-4085-4EC1-905C-48CB811169DB}"/>
                </a:ext>
              </a:extLst>
            </p:cNvPr>
            <p:cNvSpPr/>
            <p:nvPr/>
          </p:nvSpPr>
          <p:spPr>
            <a:xfrm>
              <a:off x="863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5" name="Circle">
              <a:extLst>
                <a:ext uri="{FF2B5EF4-FFF2-40B4-BE49-F238E27FC236}">
                  <a16:creationId xmlns:a16="http://schemas.microsoft.com/office/drawing/2014/main" id="{D7140F89-0FA0-4D0E-B510-DEA985454D64}"/>
                </a:ext>
              </a:extLst>
            </p:cNvPr>
            <p:cNvSpPr/>
            <p:nvPr/>
          </p:nvSpPr>
          <p:spPr>
            <a:xfrm>
              <a:off x="1295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6" name="Circle">
              <a:extLst>
                <a:ext uri="{FF2B5EF4-FFF2-40B4-BE49-F238E27FC236}">
                  <a16:creationId xmlns:a16="http://schemas.microsoft.com/office/drawing/2014/main" id="{4D8C9388-CAAF-4147-9877-C006B534C7AC}"/>
                </a:ext>
              </a:extLst>
            </p:cNvPr>
            <p:cNvSpPr/>
            <p:nvPr/>
          </p:nvSpPr>
          <p:spPr>
            <a:xfrm>
              <a:off x="1727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7" name="Circle">
              <a:extLst>
                <a:ext uri="{FF2B5EF4-FFF2-40B4-BE49-F238E27FC236}">
                  <a16:creationId xmlns:a16="http://schemas.microsoft.com/office/drawing/2014/main" id="{DD2D63BB-A94F-4ABF-A627-B2C274335D42}"/>
                </a:ext>
              </a:extLst>
            </p:cNvPr>
            <p:cNvSpPr/>
            <p:nvPr/>
          </p:nvSpPr>
          <p:spPr>
            <a:xfrm>
              <a:off x="2159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8" name="Circle">
              <a:extLst>
                <a:ext uri="{FF2B5EF4-FFF2-40B4-BE49-F238E27FC236}">
                  <a16:creationId xmlns:a16="http://schemas.microsoft.com/office/drawing/2014/main" id="{5FCCD6A8-8F0A-4ABB-9B0A-5392EC7EA715}"/>
                </a:ext>
              </a:extLst>
            </p:cNvPr>
            <p:cNvSpPr/>
            <p:nvPr/>
          </p:nvSpPr>
          <p:spPr>
            <a:xfrm>
              <a:off x="2590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79" name="Circle">
              <a:extLst>
                <a:ext uri="{FF2B5EF4-FFF2-40B4-BE49-F238E27FC236}">
                  <a16:creationId xmlns:a16="http://schemas.microsoft.com/office/drawing/2014/main" id="{260DF9CA-190B-493A-92BE-E62DFFFD0116}"/>
                </a:ext>
              </a:extLst>
            </p:cNvPr>
            <p:cNvSpPr/>
            <p:nvPr/>
          </p:nvSpPr>
          <p:spPr>
            <a:xfrm>
              <a:off x="30226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0" name="Circle">
              <a:extLst>
                <a:ext uri="{FF2B5EF4-FFF2-40B4-BE49-F238E27FC236}">
                  <a16:creationId xmlns:a16="http://schemas.microsoft.com/office/drawing/2014/main" id="{88F4CAAD-2806-4CCB-948C-C270D299F329}"/>
                </a:ext>
              </a:extLst>
            </p:cNvPr>
            <p:cNvSpPr/>
            <p:nvPr/>
          </p:nvSpPr>
          <p:spPr>
            <a:xfrm>
              <a:off x="34544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1" name="Circle">
              <a:extLst>
                <a:ext uri="{FF2B5EF4-FFF2-40B4-BE49-F238E27FC236}">
                  <a16:creationId xmlns:a16="http://schemas.microsoft.com/office/drawing/2014/main" id="{E9AFA261-C8ED-4A37-A40B-C8A256BF8A4A}"/>
                </a:ext>
              </a:extLst>
            </p:cNvPr>
            <p:cNvSpPr/>
            <p:nvPr/>
          </p:nvSpPr>
          <p:spPr>
            <a:xfrm>
              <a:off x="38862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2" name="Circle">
              <a:extLst>
                <a:ext uri="{FF2B5EF4-FFF2-40B4-BE49-F238E27FC236}">
                  <a16:creationId xmlns:a16="http://schemas.microsoft.com/office/drawing/2014/main" id="{842FC536-3C32-445B-82A5-C29ABFFA4830}"/>
                </a:ext>
              </a:extLst>
            </p:cNvPr>
            <p:cNvSpPr/>
            <p:nvPr/>
          </p:nvSpPr>
          <p:spPr>
            <a:xfrm>
              <a:off x="43180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3" name="Circle">
              <a:extLst>
                <a:ext uri="{FF2B5EF4-FFF2-40B4-BE49-F238E27FC236}">
                  <a16:creationId xmlns:a16="http://schemas.microsoft.com/office/drawing/2014/main" id="{E4417D18-AA95-4CD7-9DA3-A09C4FBED4F2}"/>
                </a:ext>
              </a:extLst>
            </p:cNvPr>
            <p:cNvSpPr/>
            <p:nvPr/>
          </p:nvSpPr>
          <p:spPr>
            <a:xfrm>
              <a:off x="4749800" y="12954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4" name="Circle">
              <a:extLst>
                <a:ext uri="{FF2B5EF4-FFF2-40B4-BE49-F238E27FC236}">
                  <a16:creationId xmlns:a16="http://schemas.microsoft.com/office/drawing/2014/main" id="{F1DFF028-4E39-441C-B89D-E480A7CB9B85}"/>
                </a:ext>
              </a:extLst>
            </p:cNvPr>
            <p:cNvSpPr/>
            <p:nvPr/>
          </p:nvSpPr>
          <p:spPr>
            <a:xfrm>
              <a:off x="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5" name="Circle">
              <a:extLst>
                <a:ext uri="{FF2B5EF4-FFF2-40B4-BE49-F238E27FC236}">
                  <a16:creationId xmlns:a16="http://schemas.microsoft.com/office/drawing/2014/main" id="{024412EA-72C2-47F1-9364-115CD6AF5A74}"/>
                </a:ext>
              </a:extLst>
            </p:cNvPr>
            <p:cNvSpPr/>
            <p:nvPr/>
          </p:nvSpPr>
          <p:spPr>
            <a:xfrm>
              <a:off x="431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6" name="Circle">
              <a:extLst>
                <a:ext uri="{FF2B5EF4-FFF2-40B4-BE49-F238E27FC236}">
                  <a16:creationId xmlns:a16="http://schemas.microsoft.com/office/drawing/2014/main" id="{64878AC0-71A3-49AC-BD7B-585C80362C21}"/>
                </a:ext>
              </a:extLst>
            </p:cNvPr>
            <p:cNvSpPr/>
            <p:nvPr/>
          </p:nvSpPr>
          <p:spPr>
            <a:xfrm>
              <a:off x="863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7" name="Circle">
              <a:extLst>
                <a:ext uri="{FF2B5EF4-FFF2-40B4-BE49-F238E27FC236}">
                  <a16:creationId xmlns:a16="http://schemas.microsoft.com/office/drawing/2014/main" id="{BC87A684-8B1B-40C9-964B-CBA0F2989FE4}"/>
                </a:ext>
              </a:extLst>
            </p:cNvPr>
            <p:cNvSpPr/>
            <p:nvPr/>
          </p:nvSpPr>
          <p:spPr>
            <a:xfrm>
              <a:off x="1295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8" name="Circle">
              <a:extLst>
                <a:ext uri="{FF2B5EF4-FFF2-40B4-BE49-F238E27FC236}">
                  <a16:creationId xmlns:a16="http://schemas.microsoft.com/office/drawing/2014/main" id="{80EA5E45-BA92-4E9E-8CDE-08EEC9E9BF23}"/>
                </a:ext>
              </a:extLst>
            </p:cNvPr>
            <p:cNvSpPr/>
            <p:nvPr/>
          </p:nvSpPr>
          <p:spPr>
            <a:xfrm>
              <a:off x="1727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89" name="Circle">
              <a:extLst>
                <a:ext uri="{FF2B5EF4-FFF2-40B4-BE49-F238E27FC236}">
                  <a16:creationId xmlns:a16="http://schemas.microsoft.com/office/drawing/2014/main" id="{A77D4C75-B409-4F26-93B6-92581CE0CE02}"/>
                </a:ext>
              </a:extLst>
            </p:cNvPr>
            <p:cNvSpPr/>
            <p:nvPr/>
          </p:nvSpPr>
          <p:spPr>
            <a:xfrm>
              <a:off x="2159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0" name="Circle">
              <a:extLst>
                <a:ext uri="{FF2B5EF4-FFF2-40B4-BE49-F238E27FC236}">
                  <a16:creationId xmlns:a16="http://schemas.microsoft.com/office/drawing/2014/main" id="{92CFB51F-1D85-4C79-89FF-E85903B6F9D1}"/>
                </a:ext>
              </a:extLst>
            </p:cNvPr>
            <p:cNvSpPr/>
            <p:nvPr/>
          </p:nvSpPr>
          <p:spPr>
            <a:xfrm>
              <a:off x="2590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1" name="Circle">
              <a:extLst>
                <a:ext uri="{FF2B5EF4-FFF2-40B4-BE49-F238E27FC236}">
                  <a16:creationId xmlns:a16="http://schemas.microsoft.com/office/drawing/2014/main" id="{557E0CB4-0AA1-49DA-9AF5-F8AA23346D7C}"/>
                </a:ext>
              </a:extLst>
            </p:cNvPr>
            <p:cNvSpPr/>
            <p:nvPr/>
          </p:nvSpPr>
          <p:spPr>
            <a:xfrm>
              <a:off x="30226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2" name="Circle">
              <a:extLst>
                <a:ext uri="{FF2B5EF4-FFF2-40B4-BE49-F238E27FC236}">
                  <a16:creationId xmlns:a16="http://schemas.microsoft.com/office/drawing/2014/main" id="{4EAF0D4D-F954-42E4-9FE2-D79D473C37C3}"/>
                </a:ext>
              </a:extLst>
            </p:cNvPr>
            <p:cNvSpPr/>
            <p:nvPr/>
          </p:nvSpPr>
          <p:spPr>
            <a:xfrm>
              <a:off x="34544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3" name="Circle">
              <a:extLst>
                <a:ext uri="{FF2B5EF4-FFF2-40B4-BE49-F238E27FC236}">
                  <a16:creationId xmlns:a16="http://schemas.microsoft.com/office/drawing/2014/main" id="{4849F492-EA5F-4CC2-B91D-1B4F41D99B10}"/>
                </a:ext>
              </a:extLst>
            </p:cNvPr>
            <p:cNvSpPr/>
            <p:nvPr/>
          </p:nvSpPr>
          <p:spPr>
            <a:xfrm>
              <a:off x="38862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4" name="Circle">
              <a:extLst>
                <a:ext uri="{FF2B5EF4-FFF2-40B4-BE49-F238E27FC236}">
                  <a16:creationId xmlns:a16="http://schemas.microsoft.com/office/drawing/2014/main" id="{E0B60671-F5B8-493F-8304-8379E3CC4674}"/>
                </a:ext>
              </a:extLst>
            </p:cNvPr>
            <p:cNvSpPr/>
            <p:nvPr/>
          </p:nvSpPr>
          <p:spPr>
            <a:xfrm>
              <a:off x="43180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5" name="Circle">
              <a:extLst>
                <a:ext uri="{FF2B5EF4-FFF2-40B4-BE49-F238E27FC236}">
                  <a16:creationId xmlns:a16="http://schemas.microsoft.com/office/drawing/2014/main" id="{AF597603-97F8-4A7B-8DFF-3F30B83D459F}"/>
                </a:ext>
              </a:extLst>
            </p:cNvPr>
            <p:cNvSpPr/>
            <p:nvPr/>
          </p:nvSpPr>
          <p:spPr>
            <a:xfrm>
              <a:off x="4749800" y="1727200"/>
              <a:ext cx="203200" cy="203200"/>
            </a:xfrm>
            <a:prstGeom prst="ellipse">
              <a:avLst/>
            </a:prstGeom>
            <a:solidFill>
              <a:srgbClr val="FFFFFF">
                <a:alpha val="20000"/>
              </a:srgbClr>
            </a:solidFill>
            <a:ln w="12700" cap="flat">
              <a:noFill/>
              <a:miter lim="400000"/>
            </a:ln>
            <a:effectLst/>
          </p:spPr>
          <p:txBody>
            <a:bodyPr wrap="square" lIns="19050" tIns="19050" rIns="19050" bIns="19050" numCol="1" anchor="ctr">
              <a:noAutofit/>
            </a:bodyP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grpSp>
      <p:sp>
        <p:nvSpPr>
          <p:cNvPr id="96" name="Circle">
            <a:extLst>
              <a:ext uri="{FF2B5EF4-FFF2-40B4-BE49-F238E27FC236}">
                <a16:creationId xmlns:a16="http://schemas.microsoft.com/office/drawing/2014/main" id="{6C734030-48E1-4650-9823-92E6054495D6}"/>
              </a:ext>
            </a:extLst>
          </p:cNvPr>
          <p:cNvSpPr/>
          <p:nvPr/>
        </p:nvSpPr>
        <p:spPr>
          <a:xfrm>
            <a:off x="2679700" y="46291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7" name="Circle">
            <a:extLst>
              <a:ext uri="{FF2B5EF4-FFF2-40B4-BE49-F238E27FC236}">
                <a16:creationId xmlns:a16="http://schemas.microsoft.com/office/drawing/2014/main" id="{EFAC08E6-DB8E-4B07-A713-4BE732633F85}"/>
              </a:ext>
            </a:extLst>
          </p:cNvPr>
          <p:cNvSpPr/>
          <p:nvPr/>
        </p:nvSpPr>
        <p:spPr>
          <a:xfrm>
            <a:off x="2895600" y="4629150"/>
            <a:ext cx="101600" cy="101600"/>
          </a:xfrm>
          <a:prstGeom prst="ellipse">
            <a:avLst/>
          </a:prstGeom>
          <a:solidFill>
            <a:srgbClr val="FFFFFF"/>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98" name="Shape">
            <a:extLst>
              <a:ext uri="{FF2B5EF4-FFF2-40B4-BE49-F238E27FC236}">
                <a16:creationId xmlns:a16="http://schemas.microsoft.com/office/drawing/2014/main" id="{A71DC2EA-12DE-40ED-8022-FF00A7B3BFD8}"/>
              </a:ext>
            </a:extLst>
          </p:cNvPr>
          <p:cNvSpPr/>
          <p:nvPr/>
        </p:nvSpPr>
        <p:spPr>
          <a:xfrm>
            <a:off x="754362" y="2927809"/>
            <a:ext cx="2497721" cy="3110724"/>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73D9F8"/>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0" name="Shape">
            <a:extLst>
              <a:ext uri="{FF2B5EF4-FFF2-40B4-BE49-F238E27FC236}">
                <a16:creationId xmlns:a16="http://schemas.microsoft.com/office/drawing/2014/main" id="{8655EBC6-0C82-4D41-8BE9-EB19A13D7277}"/>
              </a:ext>
            </a:extLst>
          </p:cNvPr>
          <p:cNvSpPr/>
          <p:nvPr/>
        </p:nvSpPr>
        <p:spPr>
          <a:xfrm>
            <a:off x="3324242" y="2044098"/>
            <a:ext cx="2577630" cy="3191807"/>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4162BE"/>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2" name="Shape">
            <a:extLst>
              <a:ext uri="{FF2B5EF4-FFF2-40B4-BE49-F238E27FC236}">
                <a16:creationId xmlns:a16="http://schemas.microsoft.com/office/drawing/2014/main" id="{64C863BB-1258-48FB-9F2A-ECF529A518F4}"/>
              </a:ext>
            </a:extLst>
          </p:cNvPr>
          <p:cNvSpPr/>
          <p:nvPr/>
        </p:nvSpPr>
        <p:spPr>
          <a:xfrm>
            <a:off x="6102717" y="2853054"/>
            <a:ext cx="2524925" cy="3261116"/>
          </a:xfrm>
          <a:custGeom>
            <a:avLst/>
            <a:gdLst/>
            <a:ahLst/>
            <a:cxnLst>
              <a:cxn ang="0">
                <a:pos x="wd2" y="hd2"/>
              </a:cxn>
              <a:cxn ang="5400000">
                <a:pos x="wd2" y="hd2"/>
              </a:cxn>
              <a:cxn ang="10800000">
                <a:pos x="wd2" y="hd2"/>
              </a:cxn>
              <a:cxn ang="16200000">
                <a:pos x="wd2" y="hd2"/>
              </a:cxn>
            </a:cxnLst>
            <a:rect l="0" t="0" r="r" b="b"/>
            <a:pathLst>
              <a:path w="21600" h="21600" extrusionOk="0">
                <a:moveTo>
                  <a:pt x="2160" y="0"/>
                </a:moveTo>
                <a:lnTo>
                  <a:pt x="19440" y="0"/>
                </a:lnTo>
                <a:cubicBezTo>
                  <a:pt x="20633" y="0"/>
                  <a:pt x="21600" y="537"/>
                  <a:pt x="21600" y="1200"/>
                </a:cubicBezTo>
                <a:lnTo>
                  <a:pt x="21600" y="20400"/>
                </a:lnTo>
                <a:cubicBezTo>
                  <a:pt x="21600" y="21063"/>
                  <a:pt x="20633" y="21600"/>
                  <a:pt x="19440" y="21600"/>
                </a:cubicBezTo>
                <a:lnTo>
                  <a:pt x="2160" y="21600"/>
                </a:lnTo>
                <a:cubicBezTo>
                  <a:pt x="967" y="21600"/>
                  <a:pt x="0" y="21063"/>
                  <a:pt x="0" y="20400"/>
                </a:cubicBezTo>
                <a:lnTo>
                  <a:pt x="0" y="1200"/>
                </a:lnTo>
                <a:cubicBezTo>
                  <a:pt x="0" y="537"/>
                  <a:pt x="967" y="0"/>
                  <a:pt x="2160" y="0"/>
                </a:cubicBezTo>
              </a:path>
            </a:pathLst>
          </a:custGeom>
          <a:solidFill>
            <a:srgbClr val="FFBE00"/>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4" name="Shape">
            <a:extLst>
              <a:ext uri="{FF2B5EF4-FFF2-40B4-BE49-F238E27FC236}">
                <a16:creationId xmlns:a16="http://schemas.microsoft.com/office/drawing/2014/main" id="{8E377074-BBF0-46DF-9E29-35788D3704E3}"/>
              </a:ext>
            </a:extLst>
          </p:cNvPr>
          <p:cNvSpPr/>
          <p:nvPr/>
        </p:nvSpPr>
        <p:spPr>
          <a:xfrm>
            <a:off x="8733866" y="2243332"/>
            <a:ext cx="2783802" cy="3418913"/>
          </a:xfrm>
          <a:custGeom>
            <a:avLst/>
            <a:gdLst/>
            <a:ahLst/>
            <a:cxnLst>
              <a:cxn ang="0">
                <a:pos x="wd2" y="hd2"/>
              </a:cxn>
              <a:cxn ang="5400000">
                <a:pos x="wd2" y="hd2"/>
              </a:cxn>
              <a:cxn ang="10800000">
                <a:pos x="wd2" y="hd2"/>
              </a:cxn>
              <a:cxn ang="16200000">
                <a:pos x="wd2" y="hd2"/>
              </a:cxn>
            </a:cxnLst>
            <a:rect l="0" t="0" r="r" b="b"/>
            <a:pathLst>
              <a:path w="21600" h="21600" extrusionOk="0">
                <a:moveTo>
                  <a:pt x="2400" y="0"/>
                </a:moveTo>
                <a:lnTo>
                  <a:pt x="19200" y="0"/>
                </a:lnTo>
                <a:cubicBezTo>
                  <a:pt x="20525" y="0"/>
                  <a:pt x="21600" y="645"/>
                  <a:pt x="21600" y="1440"/>
                </a:cubicBezTo>
                <a:lnTo>
                  <a:pt x="21600" y="20160"/>
                </a:lnTo>
                <a:cubicBezTo>
                  <a:pt x="21600" y="20955"/>
                  <a:pt x="20525" y="21600"/>
                  <a:pt x="19200" y="21600"/>
                </a:cubicBezTo>
                <a:lnTo>
                  <a:pt x="2400" y="21600"/>
                </a:lnTo>
                <a:cubicBezTo>
                  <a:pt x="1075" y="21600"/>
                  <a:pt x="0" y="20955"/>
                  <a:pt x="0" y="20160"/>
                </a:cubicBezTo>
                <a:lnTo>
                  <a:pt x="0" y="1440"/>
                </a:lnTo>
                <a:cubicBezTo>
                  <a:pt x="0" y="645"/>
                  <a:pt x="1075" y="0"/>
                  <a:pt x="2400" y="0"/>
                </a:cubicBezTo>
              </a:path>
            </a:pathLst>
          </a:custGeom>
          <a:solidFill>
            <a:srgbClr val="FF8461"/>
          </a:solidFill>
          <a:ln w="12700">
            <a:miter lim="400000"/>
          </a:ln>
        </p:spPr>
        <p:txBody>
          <a:bodyPr lIns="19050" tIns="19050" rIns="19050" bIns="19050" anchor="ctr"/>
          <a:lstStyle/>
          <a:p>
            <a:pPr>
              <a:defRPr sz="3000">
                <a:solidFill>
                  <a:srgbClr val="FFFFFF"/>
                </a:solidFill>
                <a:effectLst>
                  <a:outerShdw blurRad="38100" dist="12700" dir="5400000" rotWithShape="0">
                    <a:srgbClr val="000000">
                      <a:alpha val="50000"/>
                    </a:srgbClr>
                  </a:outerShdw>
                </a:effectLst>
              </a:defRPr>
            </a:pPr>
            <a:endParaRPr sz="1500" dirty="0">
              <a:latin typeface="HK Grotesk" panose="00000800000000000000" pitchFamily="2" charset="0"/>
            </a:endParaRPr>
          </a:p>
        </p:txBody>
      </p:sp>
      <p:sp>
        <p:nvSpPr>
          <p:cNvPr id="106" name="Lorem Ipsum">
            <a:extLst>
              <a:ext uri="{FF2B5EF4-FFF2-40B4-BE49-F238E27FC236}">
                <a16:creationId xmlns:a16="http://schemas.microsoft.com/office/drawing/2014/main" id="{7953C04D-6756-4C23-8CC7-5A13DFDC4152}"/>
              </a:ext>
            </a:extLst>
          </p:cNvPr>
          <p:cNvSpPr txBox="1"/>
          <p:nvPr/>
        </p:nvSpPr>
        <p:spPr>
          <a:xfrm>
            <a:off x="838200" y="5201352"/>
            <a:ext cx="2220107" cy="589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r>
              <a:rPr lang="en-US" sz="1600" dirty="0">
                <a:solidFill>
                  <a:schemeClr val="bg1"/>
                </a:solidFill>
                <a:latin typeface="HK Grotesk" panose="00000800000000000000" pitchFamily="2" charset="0"/>
              </a:rPr>
              <a:t>Custom Power Bank</a:t>
            </a:r>
            <a:endParaRPr sz="1600" dirty="0">
              <a:solidFill>
                <a:schemeClr val="bg1"/>
              </a:solidFill>
              <a:latin typeface="HK Grotesk" panose="00000800000000000000" pitchFamily="2" charset="0"/>
            </a:endParaRPr>
          </a:p>
        </p:txBody>
      </p:sp>
      <p:sp>
        <p:nvSpPr>
          <p:cNvPr id="107" name="Lorem ipsum dolor sit amet, consectetur adipiscing elit. Suspendisse molestie mi et quam volutpat euismod. Quisque lectus ex, egestas sit amet turpis vestibulum">
            <a:extLst>
              <a:ext uri="{FF2B5EF4-FFF2-40B4-BE49-F238E27FC236}">
                <a16:creationId xmlns:a16="http://schemas.microsoft.com/office/drawing/2014/main" id="{A28BA921-B26D-429D-BB5A-ABF8C4AD2E8D}"/>
              </a:ext>
            </a:extLst>
          </p:cNvPr>
          <p:cNvSpPr txBox="1"/>
          <p:nvPr/>
        </p:nvSpPr>
        <p:spPr>
          <a:xfrm>
            <a:off x="1282700" y="4828524"/>
            <a:ext cx="1587500" cy="203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nSpc>
                <a:spcPct val="110000"/>
              </a:lnSpc>
              <a:tabLst>
                <a:tab pos="1066800" algn="l"/>
              </a:tabLst>
              <a:defRPr sz="2000">
                <a:latin typeface="Lato Light"/>
                <a:ea typeface="Lato Light"/>
                <a:cs typeface="Lato Light"/>
                <a:sym typeface="Lato Light"/>
              </a:defRPr>
            </a:lvl1pPr>
          </a:lstStyle>
          <a:p>
            <a:endParaRPr sz="1000" dirty="0">
              <a:latin typeface="HK Grotesk" panose="00000800000000000000" pitchFamily="2" charset="0"/>
            </a:endParaRPr>
          </a:p>
        </p:txBody>
      </p:sp>
      <p:sp>
        <p:nvSpPr>
          <p:cNvPr id="108" name="Lorem Ipsum">
            <a:extLst>
              <a:ext uri="{FF2B5EF4-FFF2-40B4-BE49-F238E27FC236}">
                <a16:creationId xmlns:a16="http://schemas.microsoft.com/office/drawing/2014/main" id="{31DD78CB-FF2B-4CB0-9572-7C9C6D6E25B1}"/>
              </a:ext>
            </a:extLst>
          </p:cNvPr>
          <p:cNvSpPr txBox="1"/>
          <p:nvPr/>
        </p:nvSpPr>
        <p:spPr>
          <a:xfrm>
            <a:off x="3452928" y="4515183"/>
            <a:ext cx="2135248" cy="1048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50000"/>
              </a:lnSpc>
            </a:pPr>
            <a:endParaRPr lang="en-US" sz="1500" dirty="0" smtClean="0">
              <a:solidFill>
                <a:schemeClr val="bg1"/>
              </a:solidFill>
              <a:latin typeface="HK Grotesk" panose="00000800000000000000" pitchFamily="2" charset="0"/>
            </a:endParaRPr>
          </a:p>
          <a:p>
            <a:pPr algn="ctr">
              <a:lnSpc>
                <a:spcPct val="150000"/>
              </a:lnSpc>
            </a:pPr>
            <a:r>
              <a:rPr lang="en-US" sz="1500" dirty="0" smtClean="0">
                <a:solidFill>
                  <a:schemeClr val="bg1"/>
                </a:solidFill>
                <a:latin typeface="HK Grotesk" panose="00000800000000000000" pitchFamily="2" charset="0"/>
              </a:rPr>
              <a:t>Custom Speaker</a:t>
            </a:r>
          </a:p>
          <a:p>
            <a:pPr algn="ctr">
              <a:lnSpc>
                <a:spcPct val="150000"/>
              </a:lnSpc>
            </a:pPr>
            <a:endParaRPr sz="1500" dirty="0">
              <a:solidFill>
                <a:schemeClr val="bg1"/>
              </a:solidFill>
              <a:latin typeface="HK Grotesk" panose="00000800000000000000" pitchFamily="2" charset="0"/>
            </a:endParaRPr>
          </a:p>
        </p:txBody>
      </p:sp>
      <p:sp>
        <p:nvSpPr>
          <p:cNvPr id="109" name="Lorem Ipsum">
            <a:extLst>
              <a:ext uri="{FF2B5EF4-FFF2-40B4-BE49-F238E27FC236}">
                <a16:creationId xmlns:a16="http://schemas.microsoft.com/office/drawing/2014/main" id="{EE7FA818-9E0D-4A4E-BC3E-D88CA0C4D652}"/>
              </a:ext>
            </a:extLst>
          </p:cNvPr>
          <p:cNvSpPr txBox="1"/>
          <p:nvPr/>
        </p:nvSpPr>
        <p:spPr>
          <a:xfrm>
            <a:off x="6224954" y="5407706"/>
            <a:ext cx="2058903" cy="376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50000"/>
              </a:lnSpc>
            </a:pPr>
            <a:r>
              <a:rPr lang="en-US" sz="1600" dirty="0" smtClean="0">
                <a:solidFill>
                  <a:schemeClr val="bg1"/>
                </a:solidFill>
                <a:latin typeface="HK Grotesk" panose="00000800000000000000" pitchFamily="2" charset="0"/>
              </a:rPr>
              <a:t>Custom </a:t>
            </a:r>
            <a:r>
              <a:rPr lang="en-US" sz="1600" dirty="0" smtClean="0">
                <a:solidFill>
                  <a:schemeClr val="bg1"/>
                </a:solidFill>
                <a:latin typeface="HK Grotesk" panose="00000800000000000000" pitchFamily="2" charset="0"/>
              </a:rPr>
              <a:t>earbuds</a:t>
            </a:r>
          </a:p>
        </p:txBody>
      </p:sp>
      <p:sp>
        <p:nvSpPr>
          <p:cNvPr id="110" name="Lorem Ipsum">
            <a:extLst>
              <a:ext uri="{FF2B5EF4-FFF2-40B4-BE49-F238E27FC236}">
                <a16:creationId xmlns:a16="http://schemas.microsoft.com/office/drawing/2014/main" id="{1E376167-A4AF-418B-9C27-B691C18562C5}"/>
              </a:ext>
            </a:extLst>
          </p:cNvPr>
          <p:cNvSpPr txBox="1"/>
          <p:nvPr/>
        </p:nvSpPr>
        <p:spPr>
          <a:xfrm>
            <a:off x="8906608" y="4568738"/>
            <a:ext cx="2103022" cy="7771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ts val="4300"/>
              </a:lnSpc>
              <a:tabLst>
                <a:tab pos="1066800" algn="l"/>
              </a:tabLst>
              <a:defRPr sz="3600">
                <a:latin typeface="Lato Bold"/>
                <a:ea typeface="Lato Bold"/>
                <a:cs typeface="Lato Bold"/>
                <a:sym typeface="Lato Bold"/>
              </a:defRPr>
            </a:lvl1pPr>
          </a:lstStyle>
          <a:p>
            <a:pPr algn="ctr">
              <a:lnSpc>
                <a:spcPct val="100000"/>
              </a:lnSpc>
            </a:pPr>
            <a:endParaRPr lang="en-US" sz="1600" dirty="0" smtClean="0">
              <a:solidFill>
                <a:schemeClr val="bg1"/>
              </a:solidFill>
              <a:latin typeface="HK Grotesk" panose="00000800000000000000" pitchFamily="2" charset="0"/>
            </a:endParaRPr>
          </a:p>
          <a:p>
            <a:pPr algn="ctr">
              <a:lnSpc>
                <a:spcPct val="100000"/>
              </a:lnSpc>
            </a:pPr>
            <a:r>
              <a:rPr lang="en-US" sz="1600" dirty="0" smtClean="0">
                <a:solidFill>
                  <a:schemeClr val="bg1"/>
                </a:solidFill>
                <a:latin typeface="HK Grotesk" panose="00000800000000000000" pitchFamily="2" charset="0"/>
              </a:rPr>
              <a:t>Custom </a:t>
            </a:r>
            <a:r>
              <a:rPr lang="en-US" sz="1600" dirty="0" smtClean="0">
                <a:solidFill>
                  <a:schemeClr val="bg1"/>
                </a:solidFill>
                <a:latin typeface="HK Grotesk" panose="00000800000000000000" pitchFamily="2" charset="0"/>
              </a:rPr>
              <a:t>Gift Set</a:t>
            </a:r>
          </a:p>
          <a:p>
            <a:pPr algn="ctr">
              <a:lnSpc>
                <a:spcPct val="100000"/>
              </a:lnSpc>
            </a:pPr>
            <a:endParaRPr sz="1600" dirty="0">
              <a:solidFill>
                <a:schemeClr val="bg1"/>
              </a:solidFill>
              <a:latin typeface="HK Grotesk" panose="00000800000000000000" pitchFamily="2" charset="0"/>
            </a:endParaRPr>
          </a:p>
        </p:txBody>
      </p:sp>
      <p:pic>
        <p:nvPicPr>
          <p:cNvPr id="8" name="Picture 7">
            <a:extLst>
              <a:ext uri="{FF2B5EF4-FFF2-40B4-BE49-F238E27FC236}">
                <a16:creationId xmlns:a16="http://schemas.microsoft.com/office/drawing/2014/main" id="{4894F4D5-DA3F-4BCF-A1ED-FA7E2396EE5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302"/>
          <a:stretch/>
        </p:blipFill>
        <p:spPr>
          <a:xfrm>
            <a:off x="6433292" y="3121952"/>
            <a:ext cx="1863774" cy="2193315"/>
          </a:xfrm>
          <a:prstGeom prst="rect">
            <a:avLst/>
          </a:prstGeom>
          <a:effectLst>
            <a:outerShdw blurRad="50800" dist="38100" dir="16200000" sx="83000" sy="83000" rotWithShape="0">
              <a:prstClr val="black">
                <a:alpha val="40000"/>
              </a:prstClr>
            </a:outerShdw>
          </a:effectLst>
        </p:spPr>
      </p:pic>
      <p:pic>
        <p:nvPicPr>
          <p:cNvPr id="113" name="Picture 62">
            <a:extLst>
              <a:ext uri="{FF2B5EF4-FFF2-40B4-BE49-F238E27FC236}">
                <a16:creationId xmlns:a16="http://schemas.microsoft.com/office/drawing/2014/main" id="{5E0274F1-710A-484D-B460-94232CE442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8548" y="2898421"/>
            <a:ext cx="2609764" cy="1483415"/>
          </a:xfrm>
          <a:prstGeom prst="rect">
            <a:avLst/>
          </a:prstGeom>
          <a:effectLst>
            <a:outerShdw blurRad="50800" dist="38100" dir="13500000" sx="86000" sy="86000" algn="br" rotWithShape="0">
              <a:prstClr val="black">
                <a:alpha val="40000"/>
              </a:prstClr>
            </a:outerShdw>
          </a:effectLst>
        </p:spPr>
      </p:pic>
      <p:pic>
        <p:nvPicPr>
          <p:cNvPr id="116" name="图片 1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37" y="2831005"/>
            <a:ext cx="1597678" cy="1308243"/>
          </a:xfrm>
          <a:prstGeom prst="rect">
            <a:avLst/>
          </a:prstGeom>
        </p:spPr>
      </p:pic>
      <p:sp>
        <p:nvSpPr>
          <p:cNvPr id="119" name="Lorem Ipsum Dolor Sit Amet"/>
          <p:cNvSpPr txBox="1"/>
          <p:nvPr/>
        </p:nvSpPr>
        <p:spPr>
          <a:xfrm>
            <a:off x="1701801" y="358294"/>
            <a:ext cx="10409518" cy="394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50000"/>
              </a:lnSpc>
              <a:tabLst>
                <a:tab pos="1066800" algn="l"/>
              </a:tabLst>
              <a:defRPr sz="9600">
                <a:solidFill>
                  <a:srgbClr val="FFFFFF"/>
                </a:solidFill>
                <a:latin typeface="Coiny"/>
                <a:ea typeface="Coiny"/>
                <a:cs typeface="Coiny"/>
                <a:sym typeface="Coiny"/>
              </a:defRPr>
            </a:lvl1pPr>
          </a:lstStyle>
          <a:p>
            <a:r>
              <a:rPr lang="en-US" sz="3700" dirty="0" smtClean="0">
                <a:latin typeface="HK Grotesk" panose="00000800000000000000" pitchFamily="2" charset="0"/>
              </a:rPr>
              <a:t>There are more…</a:t>
            </a:r>
            <a:endParaRPr sz="3700" dirty="0">
              <a:latin typeface="HK Grotesk" panose="00000800000000000000" pitchFamily="2" charset="0"/>
            </a:endParaRPr>
          </a:p>
        </p:txBody>
      </p:sp>
      <p:sp>
        <p:nvSpPr>
          <p:cNvPr id="99" name="TextBox 25">
            <a:extLst>
              <a:ext uri="{FF2B5EF4-FFF2-40B4-BE49-F238E27FC236}">
                <a16:creationId xmlns:a16="http://schemas.microsoft.com/office/drawing/2014/main" id="{92C8A4F5-A968-41C3-9ACA-752F3C682CF3}"/>
              </a:ext>
            </a:extLst>
          </p:cNvPr>
          <p:cNvSpPr txBox="1"/>
          <p:nvPr/>
        </p:nvSpPr>
        <p:spPr>
          <a:xfrm>
            <a:off x="9882554" y="6304084"/>
            <a:ext cx="2309446" cy="388504"/>
          </a:xfrm>
          <a:prstGeom prst="rect">
            <a:avLst/>
          </a:prstGeom>
          <a:noFill/>
        </p:spPr>
        <p:txBody>
          <a:bodyPr wrap="square">
            <a:spAutoFit/>
          </a:bodyPr>
          <a:lstStyle/>
          <a:p>
            <a:pPr algn="r">
              <a:lnSpc>
                <a:spcPct val="150000"/>
              </a:lnSpc>
            </a:pPr>
            <a:r>
              <a:rPr lang="en-US" altLang="zh-CN" sz="1400" dirty="0" smtClean="0">
                <a:solidFill>
                  <a:schemeClr val="bg1"/>
                </a:solidFill>
                <a:latin typeface="HK Grotesk" panose="00000800000000000000" pitchFamily="2" charset="0"/>
                <a:ea typeface="Source Sans Pro" panose="020B0503030403020204" pitchFamily="34" charset="0"/>
                <a:cs typeface="Segoe UI" panose="020B0502040204020203" pitchFamily="34" charset="0"/>
              </a:rPr>
              <a:t>www.gift-supplier.com</a:t>
            </a:r>
            <a:endParaRPr lang="en-US" altLang="en-US" sz="1400" dirty="0">
              <a:solidFill>
                <a:schemeClr val="bg1"/>
              </a:solidFill>
              <a:latin typeface="HK Grotesk" panose="00000800000000000000" pitchFamily="2" charset="0"/>
              <a:ea typeface="Source Sans Pro" panose="020B0503030403020204" pitchFamily="34" charset="0"/>
              <a:cs typeface="Segoe UI" panose="020B0502040204020203" pitchFamily="34" charset="0"/>
            </a:endParaRPr>
          </a:p>
        </p:txBody>
      </p:sp>
      <p:pic>
        <p:nvPicPr>
          <p:cNvPr id="101" name="图片 10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049" y="3572435"/>
            <a:ext cx="1912813" cy="1912813"/>
          </a:xfrm>
          <a:prstGeom prst="rect">
            <a:avLst/>
          </a:prstGeom>
        </p:spPr>
      </p:pic>
      <p:pic>
        <p:nvPicPr>
          <p:cNvPr id="103" name="图片 10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3590" y="2013851"/>
            <a:ext cx="1967599" cy="1967599"/>
          </a:xfrm>
          <a:prstGeom prst="rect">
            <a:avLst/>
          </a:prstGeom>
        </p:spPr>
      </p:pic>
      <p:pic>
        <p:nvPicPr>
          <p:cNvPr id="105" name="图片 10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3340" y="3389202"/>
            <a:ext cx="1856456" cy="1812150"/>
          </a:xfrm>
          <a:prstGeom prst="rect">
            <a:avLst/>
          </a:prstGeom>
        </p:spPr>
      </p:pic>
    </p:spTree>
    <p:extLst>
      <p:ext uri="{BB962C8B-B14F-4D97-AF65-F5344CB8AC3E}">
        <p14:creationId xmlns:p14="http://schemas.microsoft.com/office/powerpoint/2010/main" val="52509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circle(in)">
                                      <p:cBhvr>
                                        <p:cTn id="10" dur="2000"/>
                                        <p:tgtEl>
                                          <p:spTgt spid="2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ircle(in)">
                                      <p:cBhvr>
                                        <p:cTn id="13" dur="2000"/>
                                        <p:tgtEl>
                                          <p:spTgt spid="16"/>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circle(in)">
                                      <p:cBhvr>
                                        <p:cTn id="16" dur="2000"/>
                                        <p:tgtEl>
                                          <p:spTgt spid="17"/>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circle(in)">
                                      <p:cBhvr>
                                        <p:cTn id="19" dur="2000"/>
                                        <p:tgtEl>
                                          <p:spTgt spid="18"/>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circle(in)">
                                      <p:cBhvr>
                                        <p:cTn id="25" dur="2000"/>
                                        <p:tgtEl>
                                          <p:spTgt spid="28"/>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circle(in)">
                                      <p:cBhvr>
                                        <p:cTn id="28" dur="2000"/>
                                        <p:tgtEl>
                                          <p:spTgt spid="3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circle(in)">
                                      <p:cBhvr>
                                        <p:cTn id="31" dur="2000"/>
                                        <p:tgtEl>
                                          <p:spTgt spid="33"/>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ircle(in)">
                                      <p:cBhvr>
                                        <p:cTn id="34" dur="2000"/>
                                        <p:tgtEl>
                                          <p:spTgt spid="34"/>
                                        </p:tgtEl>
                                      </p:cBhvr>
                                    </p:animEffect>
                                  </p:childTnLst>
                                </p:cTn>
                              </p:par>
                              <p:par>
                                <p:cTn id="35" presetID="6" presetClass="entr" presetSubtype="16"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circle(in)">
                                      <p:cBhvr>
                                        <p:cTn id="37" dur="2000"/>
                                        <p:tgtEl>
                                          <p:spTgt spid="3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96"/>
                                        </p:tgtEl>
                                        <p:attrNameLst>
                                          <p:attrName>style.visibility</p:attrName>
                                        </p:attrNameLst>
                                      </p:cBhvr>
                                      <p:to>
                                        <p:strVal val="visible"/>
                                      </p:to>
                                    </p:set>
                                    <p:animEffect transition="in" filter="circle(in)">
                                      <p:cBhvr>
                                        <p:cTn id="40" dur="2000"/>
                                        <p:tgtEl>
                                          <p:spTgt spid="96"/>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97"/>
                                        </p:tgtEl>
                                        <p:attrNameLst>
                                          <p:attrName>style.visibility</p:attrName>
                                        </p:attrNameLst>
                                      </p:cBhvr>
                                      <p:to>
                                        <p:strVal val="visible"/>
                                      </p:to>
                                    </p:set>
                                    <p:animEffect transition="in" filter="circle(in)">
                                      <p:cBhvr>
                                        <p:cTn id="43" dur="2000"/>
                                        <p:tgtEl>
                                          <p:spTgt spid="97"/>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circle(in)">
                                      <p:cBhvr>
                                        <p:cTn id="46" dur="2000"/>
                                        <p:tgtEl>
                                          <p:spTgt spid="98"/>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circle(in)">
                                      <p:cBhvr>
                                        <p:cTn id="49" dur="2000"/>
                                        <p:tgtEl>
                                          <p:spTgt spid="100"/>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circle(in)">
                                      <p:cBhvr>
                                        <p:cTn id="52" dur="2000"/>
                                        <p:tgtEl>
                                          <p:spTgt spid="102"/>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circle(in)">
                                      <p:cBhvr>
                                        <p:cTn id="55" dur="2000"/>
                                        <p:tgtEl>
                                          <p:spTgt spid="10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06"/>
                                        </p:tgtEl>
                                        <p:attrNameLst>
                                          <p:attrName>style.visibility</p:attrName>
                                        </p:attrNameLst>
                                      </p:cBhvr>
                                      <p:to>
                                        <p:strVal val="visible"/>
                                      </p:to>
                                    </p:set>
                                    <p:animEffect transition="in" filter="circle(in)">
                                      <p:cBhvr>
                                        <p:cTn id="58" dur="2000"/>
                                        <p:tgtEl>
                                          <p:spTgt spid="106"/>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07"/>
                                        </p:tgtEl>
                                        <p:attrNameLst>
                                          <p:attrName>style.visibility</p:attrName>
                                        </p:attrNameLst>
                                      </p:cBhvr>
                                      <p:to>
                                        <p:strVal val="visible"/>
                                      </p:to>
                                    </p:set>
                                    <p:animEffect transition="in" filter="circle(in)">
                                      <p:cBhvr>
                                        <p:cTn id="61" dur="2000"/>
                                        <p:tgtEl>
                                          <p:spTgt spid="107"/>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circle(in)">
                                      <p:cBhvr>
                                        <p:cTn id="64" dur="2000"/>
                                        <p:tgtEl>
                                          <p:spTgt spid="108"/>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109"/>
                                        </p:tgtEl>
                                        <p:attrNameLst>
                                          <p:attrName>style.visibility</p:attrName>
                                        </p:attrNameLst>
                                      </p:cBhvr>
                                      <p:to>
                                        <p:strVal val="visible"/>
                                      </p:to>
                                    </p:set>
                                    <p:animEffect transition="in" filter="circle(in)">
                                      <p:cBhvr>
                                        <p:cTn id="67" dur="2000"/>
                                        <p:tgtEl>
                                          <p:spTgt spid="109"/>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110"/>
                                        </p:tgtEl>
                                        <p:attrNameLst>
                                          <p:attrName>style.visibility</p:attrName>
                                        </p:attrNameLst>
                                      </p:cBhvr>
                                      <p:to>
                                        <p:strVal val="visible"/>
                                      </p:to>
                                    </p:set>
                                    <p:animEffect transition="in" filter="circle(in)">
                                      <p:cBhvr>
                                        <p:cTn id="70" dur="2000"/>
                                        <p:tgtEl>
                                          <p:spTgt spid="110"/>
                                        </p:tgtEl>
                                      </p:cBhvr>
                                    </p:animEffect>
                                  </p:childTnLst>
                                </p:cTn>
                              </p:par>
                              <p:par>
                                <p:cTn id="71" presetID="10" presetClass="entr" presetSubtype="0" fill="hold" grpId="1"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fade">
                                      <p:cBhvr>
                                        <p:cTn id="73" dur="500"/>
                                        <p:tgtEl>
                                          <p:spTgt spid="5"/>
                                        </p:tgtEl>
                                      </p:cBhvr>
                                    </p:animEffect>
                                  </p:childTnLst>
                                </p:cTn>
                              </p:par>
                              <p:par>
                                <p:cTn id="74" presetID="10" presetClass="entr" presetSubtype="0" fill="hold" grpId="1"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par>
                                <p:cTn id="77" presetID="10" presetClass="entr" presetSubtype="0" fill="hold" grpId="1" nodeType="with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par>
                                <p:cTn id="80" presetID="10" presetClass="entr" presetSubtype="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500"/>
                                        <p:tgtEl>
                                          <p:spTgt spid="17"/>
                                        </p:tgtEl>
                                      </p:cBhvr>
                                    </p:animEffect>
                                  </p:childTnLst>
                                </p:cTn>
                              </p:par>
                              <p:par>
                                <p:cTn id="83" presetID="10" presetClass="entr" presetSubtype="0" fill="hold" grpId="1" nodeType="with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500"/>
                                        <p:tgtEl>
                                          <p:spTgt spid="18"/>
                                        </p:tgtEl>
                                      </p:cBhvr>
                                    </p:animEffect>
                                  </p:childTnLst>
                                </p:cTn>
                              </p:par>
                              <p:par>
                                <p:cTn id="86" presetID="10" presetClass="entr" presetSubtype="0" fill="hold" grpId="1" nodeType="with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500"/>
                                        <p:tgtEl>
                                          <p:spTgt spid="21"/>
                                        </p:tgtEl>
                                      </p:cBhvr>
                                    </p:animEffect>
                                  </p:childTnLst>
                                </p:cTn>
                              </p:par>
                              <p:par>
                                <p:cTn id="89" presetID="10" presetClass="entr"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childTnLst>
                                </p:cTn>
                              </p:par>
                              <p:par>
                                <p:cTn id="92" presetID="10" presetClass="entr" presetSubtype="0" fill="hold" grpId="1" nodeType="with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ntr" presetSubtype="0" fill="hold" grpId="1" nodeType="with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fade">
                                      <p:cBhvr>
                                        <p:cTn id="97" dur="500"/>
                                        <p:tgtEl>
                                          <p:spTgt spid="33"/>
                                        </p:tgtEl>
                                      </p:cBhvr>
                                    </p:animEffect>
                                  </p:childTnLst>
                                </p:cTn>
                              </p:par>
                              <p:par>
                                <p:cTn id="98" presetID="10" presetClass="entr" presetSubtype="0" fill="hold" grpId="1" nodeType="with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1" nodeType="with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fade">
                                      <p:cBhvr>
                                        <p:cTn id="106" dur="500"/>
                                        <p:tgtEl>
                                          <p:spTgt spid="96"/>
                                        </p:tgtEl>
                                      </p:cBhvr>
                                    </p:animEffect>
                                  </p:childTnLst>
                                </p:cTn>
                              </p:par>
                              <p:par>
                                <p:cTn id="107" presetID="10" presetClass="entr" presetSubtype="0" fill="hold" grpId="1"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fade">
                                      <p:cBhvr>
                                        <p:cTn id="109" dur="500"/>
                                        <p:tgtEl>
                                          <p:spTgt spid="97"/>
                                        </p:tgtEl>
                                      </p:cBhvr>
                                    </p:animEffect>
                                  </p:childTnLst>
                                </p:cTn>
                              </p:par>
                              <p:par>
                                <p:cTn id="110" presetID="10" presetClass="entr" presetSubtype="0" fill="hold" grpId="1" nodeType="with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500"/>
                                        <p:tgtEl>
                                          <p:spTgt spid="98"/>
                                        </p:tgtEl>
                                      </p:cBhvr>
                                    </p:animEffect>
                                  </p:childTnLst>
                                </p:cTn>
                              </p:par>
                              <p:par>
                                <p:cTn id="113" presetID="10" presetClass="entr" presetSubtype="0" fill="hold" grpId="1" nodeType="withEffect">
                                  <p:stCondLst>
                                    <p:cond delay="0"/>
                                  </p:stCondLst>
                                  <p:childTnLst>
                                    <p:set>
                                      <p:cBhvr>
                                        <p:cTn id="114" dur="1" fill="hold">
                                          <p:stCondLst>
                                            <p:cond delay="0"/>
                                          </p:stCondLst>
                                        </p:cTn>
                                        <p:tgtEl>
                                          <p:spTgt spid="100"/>
                                        </p:tgtEl>
                                        <p:attrNameLst>
                                          <p:attrName>style.visibility</p:attrName>
                                        </p:attrNameLst>
                                      </p:cBhvr>
                                      <p:to>
                                        <p:strVal val="visible"/>
                                      </p:to>
                                    </p:set>
                                    <p:animEffect transition="in" filter="fade">
                                      <p:cBhvr>
                                        <p:cTn id="115" dur="500"/>
                                        <p:tgtEl>
                                          <p:spTgt spid="100"/>
                                        </p:tgtEl>
                                      </p:cBhvr>
                                    </p:animEffect>
                                  </p:childTnLst>
                                </p:cTn>
                              </p:par>
                              <p:par>
                                <p:cTn id="116" presetID="10" presetClass="entr" presetSubtype="0" fill="hold" grpId="1" nodeType="with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500"/>
                                        <p:tgtEl>
                                          <p:spTgt spid="102"/>
                                        </p:tgtEl>
                                      </p:cBhvr>
                                    </p:animEffect>
                                  </p:childTnLst>
                                </p:cTn>
                              </p:par>
                              <p:par>
                                <p:cTn id="119" presetID="10" presetClass="entr" presetSubtype="0" fill="hold" grpId="1" nodeType="withEffect">
                                  <p:stCondLst>
                                    <p:cond delay="0"/>
                                  </p:stCondLst>
                                  <p:childTnLst>
                                    <p:set>
                                      <p:cBhvr>
                                        <p:cTn id="120" dur="1" fill="hold">
                                          <p:stCondLst>
                                            <p:cond delay="0"/>
                                          </p:stCondLst>
                                        </p:cTn>
                                        <p:tgtEl>
                                          <p:spTgt spid="104"/>
                                        </p:tgtEl>
                                        <p:attrNameLst>
                                          <p:attrName>style.visibility</p:attrName>
                                        </p:attrNameLst>
                                      </p:cBhvr>
                                      <p:to>
                                        <p:strVal val="visible"/>
                                      </p:to>
                                    </p:set>
                                    <p:animEffect transition="in" filter="fade">
                                      <p:cBhvr>
                                        <p:cTn id="121" dur="500"/>
                                        <p:tgtEl>
                                          <p:spTgt spid="104"/>
                                        </p:tgtEl>
                                      </p:cBhvr>
                                    </p:animEffect>
                                  </p:childTnLst>
                                </p:cTn>
                              </p:par>
                              <p:par>
                                <p:cTn id="122" presetID="10" presetClass="entr" presetSubtype="0" fill="hold" grpId="1" nodeType="withEffect">
                                  <p:stCondLst>
                                    <p:cond delay="0"/>
                                  </p:stCondLst>
                                  <p:childTnLst>
                                    <p:set>
                                      <p:cBhvr>
                                        <p:cTn id="123" dur="1" fill="hold">
                                          <p:stCondLst>
                                            <p:cond delay="0"/>
                                          </p:stCondLst>
                                        </p:cTn>
                                        <p:tgtEl>
                                          <p:spTgt spid="106"/>
                                        </p:tgtEl>
                                        <p:attrNameLst>
                                          <p:attrName>style.visibility</p:attrName>
                                        </p:attrNameLst>
                                      </p:cBhvr>
                                      <p:to>
                                        <p:strVal val="visible"/>
                                      </p:to>
                                    </p:set>
                                    <p:animEffect transition="in" filter="fade">
                                      <p:cBhvr>
                                        <p:cTn id="124" dur="500"/>
                                        <p:tgtEl>
                                          <p:spTgt spid="106"/>
                                        </p:tgtEl>
                                      </p:cBhvr>
                                    </p:animEffect>
                                  </p:childTnLst>
                                </p:cTn>
                              </p:par>
                              <p:par>
                                <p:cTn id="125" presetID="10" presetClass="entr" presetSubtype="0" fill="hold" grpId="1" nodeType="withEffect">
                                  <p:stCondLst>
                                    <p:cond delay="0"/>
                                  </p:stCondLst>
                                  <p:childTnLst>
                                    <p:set>
                                      <p:cBhvr>
                                        <p:cTn id="126" dur="1" fill="hold">
                                          <p:stCondLst>
                                            <p:cond delay="0"/>
                                          </p:stCondLst>
                                        </p:cTn>
                                        <p:tgtEl>
                                          <p:spTgt spid="107"/>
                                        </p:tgtEl>
                                        <p:attrNameLst>
                                          <p:attrName>style.visibility</p:attrName>
                                        </p:attrNameLst>
                                      </p:cBhvr>
                                      <p:to>
                                        <p:strVal val="visible"/>
                                      </p:to>
                                    </p:set>
                                    <p:animEffect transition="in" filter="fade">
                                      <p:cBhvr>
                                        <p:cTn id="127" dur="500"/>
                                        <p:tgtEl>
                                          <p:spTgt spid="107"/>
                                        </p:tgtEl>
                                      </p:cBhvr>
                                    </p:animEffect>
                                  </p:childTnLst>
                                </p:cTn>
                              </p:par>
                              <p:par>
                                <p:cTn id="128" presetID="10" presetClass="entr" presetSubtype="0" fill="hold" grpId="1" nodeType="withEffect">
                                  <p:stCondLst>
                                    <p:cond delay="0"/>
                                  </p:stCondLst>
                                  <p:childTnLst>
                                    <p:set>
                                      <p:cBhvr>
                                        <p:cTn id="129" dur="1" fill="hold">
                                          <p:stCondLst>
                                            <p:cond delay="0"/>
                                          </p:stCondLst>
                                        </p:cTn>
                                        <p:tgtEl>
                                          <p:spTgt spid="108"/>
                                        </p:tgtEl>
                                        <p:attrNameLst>
                                          <p:attrName>style.visibility</p:attrName>
                                        </p:attrNameLst>
                                      </p:cBhvr>
                                      <p:to>
                                        <p:strVal val="visible"/>
                                      </p:to>
                                    </p:set>
                                    <p:animEffect transition="in" filter="fade">
                                      <p:cBhvr>
                                        <p:cTn id="130" dur="500"/>
                                        <p:tgtEl>
                                          <p:spTgt spid="108"/>
                                        </p:tgtEl>
                                      </p:cBhvr>
                                    </p:animEffect>
                                  </p:childTnLst>
                                </p:cTn>
                              </p:par>
                              <p:par>
                                <p:cTn id="131" presetID="10" presetClass="entr" presetSubtype="0" fill="hold" grpId="1" nodeType="withEffect">
                                  <p:stCondLst>
                                    <p:cond delay="0"/>
                                  </p:stCondLst>
                                  <p:childTnLst>
                                    <p:set>
                                      <p:cBhvr>
                                        <p:cTn id="132" dur="1" fill="hold">
                                          <p:stCondLst>
                                            <p:cond delay="0"/>
                                          </p:stCondLst>
                                        </p:cTn>
                                        <p:tgtEl>
                                          <p:spTgt spid="109"/>
                                        </p:tgtEl>
                                        <p:attrNameLst>
                                          <p:attrName>style.visibility</p:attrName>
                                        </p:attrNameLst>
                                      </p:cBhvr>
                                      <p:to>
                                        <p:strVal val="visible"/>
                                      </p:to>
                                    </p:set>
                                    <p:animEffect transition="in" filter="fade">
                                      <p:cBhvr>
                                        <p:cTn id="133" dur="500"/>
                                        <p:tgtEl>
                                          <p:spTgt spid="109"/>
                                        </p:tgtEl>
                                      </p:cBhvr>
                                    </p:animEffect>
                                  </p:childTnLst>
                                </p:cTn>
                              </p:par>
                              <p:par>
                                <p:cTn id="134" presetID="10" presetClass="entr" presetSubtype="0" fill="hold" grpId="1" nodeType="withEffect">
                                  <p:stCondLst>
                                    <p:cond delay="0"/>
                                  </p:stCondLst>
                                  <p:childTnLst>
                                    <p:set>
                                      <p:cBhvr>
                                        <p:cTn id="135" dur="1" fill="hold">
                                          <p:stCondLst>
                                            <p:cond delay="0"/>
                                          </p:stCondLst>
                                        </p:cTn>
                                        <p:tgtEl>
                                          <p:spTgt spid="110"/>
                                        </p:tgtEl>
                                        <p:attrNameLst>
                                          <p:attrName>style.visibility</p:attrName>
                                        </p:attrNameLst>
                                      </p:cBhvr>
                                      <p:to>
                                        <p:strVal val="visible"/>
                                      </p:to>
                                    </p:set>
                                    <p:animEffect transition="in" filter="fade">
                                      <p:cBhvr>
                                        <p:cTn id="136" dur="500"/>
                                        <p:tgtEl>
                                          <p:spTgt spid="110"/>
                                        </p:tgtEl>
                                      </p:cBhvr>
                                    </p:animEffect>
                                  </p:childTnLst>
                                </p:cTn>
                              </p:par>
                              <p:par>
                                <p:cTn id="137" presetID="49" presetClass="entr" presetSubtype="0" decel="100000" fill="hold" nodeType="withEffect">
                                  <p:stCondLst>
                                    <p:cond delay="1000"/>
                                  </p:stCondLst>
                                  <p:childTnLst>
                                    <p:set>
                                      <p:cBhvr>
                                        <p:cTn id="138" dur="1" fill="hold">
                                          <p:stCondLst>
                                            <p:cond delay="0"/>
                                          </p:stCondLst>
                                        </p:cTn>
                                        <p:tgtEl>
                                          <p:spTgt spid="8"/>
                                        </p:tgtEl>
                                        <p:attrNameLst>
                                          <p:attrName>style.visibility</p:attrName>
                                        </p:attrNameLst>
                                      </p:cBhvr>
                                      <p:to>
                                        <p:strVal val="visible"/>
                                      </p:to>
                                    </p:set>
                                    <p:anim calcmode="lin" valueType="num">
                                      <p:cBhvr>
                                        <p:cTn id="139" dur="750" fill="hold"/>
                                        <p:tgtEl>
                                          <p:spTgt spid="8"/>
                                        </p:tgtEl>
                                        <p:attrNameLst>
                                          <p:attrName>ppt_w</p:attrName>
                                        </p:attrNameLst>
                                      </p:cBhvr>
                                      <p:tavLst>
                                        <p:tav tm="0">
                                          <p:val>
                                            <p:fltVal val="0"/>
                                          </p:val>
                                        </p:tav>
                                        <p:tav tm="100000">
                                          <p:val>
                                            <p:strVal val="#ppt_w"/>
                                          </p:val>
                                        </p:tav>
                                      </p:tavLst>
                                    </p:anim>
                                    <p:anim calcmode="lin" valueType="num">
                                      <p:cBhvr>
                                        <p:cTn id="140" dur="750" fill="hold"/>
                                        <p:tgtEl>
                                          <p:spTgt spid="8"/>
                                        </p:tgtEl>
                                        <p:attrNameLst>
                                          <p:attrName>ppt_h</p:attrName>
                                        </p:attrNameLst>
                                      </p:cBhvr>
                                      <p:tavLst>
                                        <p:tav tm="0">
                                          <p:val>
                                            <p:fltVal val="0"/>
                                          </p:val>
                                        </p:tav>
                                        <p:tav tm="100000">
                                          <p:val>
                                            <p:strVal val="#ppt_h"/>
                                          </p:val>
                                        </p:tav>
                                      </p:tavLst>
                                    </p:anim>
                                    <p:anim calcmode="lin" valueType="num">
                                      <p:cBhvr>
                                        <p:cTn id="141" dur="750" fill="hold"/>
                                        <p:tgtEl>
                                          <p:spTgt spid="8"/>
                                        </p:tgtEl>
                                        <p:attrNameLst>
                                          <p:attrName>style.rotation</p:attrName>
                                        </p:attrNameLst>
                                      </p:cBhvr>
                                      <p:tavLst>
                                        <p:tav tm="0">
                                          <p:val>
                                            <p:fltVal val="360"/>
                                          </p:val>
                                        </p:tav>
                                        <p:tav tm="100000">
                                          <p:val>
                                            <p:fltVal val="0"/>
                                          </p:val>
                                        </p:tav>
                                      </p:tavLst>
                                    </p:anim>
                                    <p:animEffect transition="in" filter="fade">
                                      <p:cBhvr>
                                        <p:cTn id="142" dur="750"/>
                                        <p:tgtEl>
                                          <p:spTgt spid="8"/>
                                        </p:tgtEl>
                                      </p:cBhvr>
                                    </p:animEffect>
                                  </p:childTnLst>
                                </p:cTn>
                              </p:par>
                              <p:par>
                                <p:cTn id="143" presetID="6" presetClass="emph" presetSubtype="0" repeatCount="indefinite" accel="20000" decel="80000" autoRev="1" fill="hold" nodeType="withEffect">
                                  <p:stCondLst>
                                    <p:cond delay="1500"/>
                                  </p:stCondLst>
                                  <p:childTnLst>
                                    <p:animScale>
                                      <p:cBhvr>
                                        <p:cTn id="144" dur="1500" fill="hold"/>
                                        <p:tgtEl>
                                          <p:spTgt spid="8"/>
                                        </p:tgtEl>
                                      </p:cBhvr>
                                      <p:by x="90000" y="90000"/>
                                    </p:animScale>
                                  </p:childTnLst>
                                </p:cTn>
                              </p:par>
                              <p:par>
                                <p:cTn id="145" presetID="2" presetClass="entr" presetSubtype="1" decel="100000"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additive="base">
                                        <p:cTn id="147" dur="1500" fill="hold"/>
                                        <p:tgtEl>
                                          <p:spTgt spid="31"/>
                                        </p:tgtEl>
                                        <p:attrNameLst>
                                          <p:attrName>ppt_x</p:attrName>
                                        </p:attrNameLst>
                                      </p:cBhvr>
                                      <p:tavLst>
                                        <p:tav tm="0">
                                          <p:val>
                                            <p:strVal val="#ppt_x"/>
                                          </p:val>
                                        </p:tav>
                                        <p:tav tm="100000">
                                          <p:val>
                                            <p:strVal val="#ppt_x"/>
                                          </p:val>
                                        </p:tav>
                                      </p:tavLst>
                                    </p:anim>
                                    <p:anim calcmode="lin" valueType="num">
                                      <p:cBhvr additive="base">
                                        <p:cTn id="148" dur="1500" fill="hold"/>
                                        <p:tgtEl>
                                          <p:spTgt spid="31"/>
                                        </p:tgtEl>
                                        <p:attrNameLst>
                                          <p:attrName>ppt_y</p:attrName>
                                        </p:attrNameLst>
                                      </p:cBhvr>
                                      <p:tavLst>
                                        <p:tav tm="0">
                                          <p:val>
                                            <p:strVal val="0-#ppt_h/2"/>
                                          </p:val>
                                        </p:tav>
                                        <p:tav tm="100000">
                                          <p:val>
                                            <p:strVal val="#ppt_y"/>
                                          </p:val>
                                        </p:tav>
                                      </p:tavLst>
                                    </p:anim>
                                  </p:childTnLst>
                                </p:cTn>
                              </p:par>
                              <p:par>
                                <p:cTn id="149" presetID="49" presetClass="entr" presetSubtype="0" decel="100000" fill="hold" nodeType="withEffect">
                                  <p:stCondLst>
                                    <p:cond delay="0"/>
                                  </p:stCondLst>
                                  <p:childTnLst>
                                    <p:set>
                                      <p:cBhvr>
                                        <p:cTn id="150" dur="1" fill="hold">
                                          <p:stCondLst>
                                            <p:cond delay="0"/>
                                          </p:stCondLst>
                                        </p:cTn>
                                        <p:tgtEl>
                                          <p:spTgt spid="113"/>
                                        </p:tgtEl>
                                        <p:attrNameLst>
                                          <p:attrName>style.visibility</p:attrName>
                                        </p:attrNameLst>
                                      </p:cBhvr>
                                      <p:to>
                                        <p:strVal val="visible"/>
                                      </p:to>
                                    </p:set>
                                    <p:anim calcmode="lin" valueType="num">
                                      <p:cBhvr>
                                        <p:cTn id="151" dur="500" fill="hold"/>
                                        <p:tgtEl>
                                          <p:spTgt spid="113"/>
                                        </p:tgtEl>
                                        <p:attrNameLst>
                                          <p:attrName>ppt_w</p:attrName>
                                        </p:attrNameLst>
                                      </p:cBhvr>
                                      <p:tavLst>
                                        <p:tav tm="0">
                                          <p:val>
                                            <p:fltVal val="0"/>
                                          </p:val>
                                        </p:tav>
                                        <p:tav tm="100000">
                                          <p:val>
                                            <p:strVal val="#ppt_w"/>
                                          </p:val>
                                        </p:tav>
                                      </p:tavLst>
                                    </p:anim>
                                    <p:anim calcmode="lin" valueType="num">
                                      <p:cBhvr>
                                        <p:cTn id="152" dur="500" fill="hold"/>
                                        <p:tgtEl>
                                          <p:spTgt spid="113"/>
                                        </p:tgtEl>
                                        <p:attrNameLst>
                                          <p:attrName>ppt_h</p:attrName>
                                        </p:attrNameLst>
                                      </p:cBhvr>
                                      <p:tavLst>
                                        <p:tav tm="0">
                                          <p:val>
                                            <p:fltVal val="0"/>
                                          </p:val>
                                        </p:tav>
                                        <p:tav tm="100000">
                                          <p:val>
                                            <p:strVal val="#ppt_h"/>
                                          </p:val>
                                        </p:tav>
                                      </p:tavLst>
                                    </p:anim>
                                    <p:anim calcmode="lin" valueType="num">
                                      <p:cBhvr>
                                        <p:cTn id="153" dur="500" fill="hold"/>
                                        <p:tgtEl>
                                          <p:spTgt spid="113"/>
                                        </p:tgtEl>
                                        <p:attrNameLst>
                                          <p:attrName>style.rotation</p:attrName>
                                        </p:attrNameLst>
                                      </p:cBhvr>
                                      <p:tavLst>
                                        <p:tav tm="0">
                                          <p:val>
                                            <p:fltVal val="360"/>
                                          </p:val>
                                        </p:tav>
                                        <p:tav tm="100000">
                                          <p:val>
                                            <p:fltVal val="0"/>
                                          </p:val>
                                        </p:tav>
                                      </p:tavLst>
                                    </p:anim>
                                    <p:animEffect transition="in" filter="fade">
                                      <p:cBhvr>
                                        <p:cTn id="154" dur="500"/>
                                        <p:tgtEl>
                                          <p:spTgt spid="113"/>
                                        </p:tgtEl>
                                      </p:cBhvr>
                                    </p:animEffect>
                                  </p:childTnLst>
                                </p:cTn>
                              </p:par>
                              <p:par>
                                <p:cTn id="155" presetID="2" presetClass="entr" presetSubtype="8" decel="100000" fill="hold" grpId="0" nodeType="withEffect">
                                  <p:stCondLst>
                                    <p:cond delay="0"/>
                                  </p:stCondLst>
                                  <p:childTnLst>
                                    <p:set>
                                      <p:cBhvr>
                                        <p:cTn id="156" dur="1" fill="hold">
                                          <p:stCondLst>
                                            <p:cond delay="0"/>
                                          </p:stCondLst>
                                        </p:cTn>
                                        <p:tgtEl>
                                          <p:spTgt spid="119"/>
                                        </p:tgtEl>
                                        <p:attrNameLst>
                                          <p:attrName>style.visibility</p:attrName>
                                        </p:attrNameLst>
                                      </p:cBhvr>
                                      <p:to>
                                        <p:strVal val="visible"/>
                                      </p:to>
                                    </p:set>
                                    <p:anim calcmode="lin" valueType="num">
                                      <p:cBhvr additive="base">
                                        <p:cTn id="157" dur="1250" fill="hold"/>
                                        <p:tgtEl>
                                          <p:spTgt spid="119"/>
                                        </p:tgtEl>
                                        <p:attrNameLst>
                                          <p:attrName>ppt_x</p:attrName>
                                        </p:attrNameLst>
                                      </p:cBhvr>
                                      <p:tavLst>
                                        <p:tav tm="0">
                                          <p:val>
                                            <p:strVal val="0-#ppt_w/2"/>
                                          </p:val>
                                        </p:tav>
                                        <p:tav tm="100000">
                                          <p:val>
                                            <p:strVal val="#ppt_x"/>
                                          </p:val>
                                        </p:tav>
                                      </p:tavLst>
                                    </p:anim>
                                    <p:anim calcmode="lin" valueType="num">
                                      <p:cBhvr additive="base">
                                        <p:cTn id="158" dur="1250" fill="hold"/>
                                        <p:tgtEl>
                                          <p:spTgt spid="119"/>
                                        </p:tgtEl>
                                        <p:attrNameLst>
                                          <p:attrName>ppt_y</p:attrName>
                                        </p:attrNameLst>
                                      </p:cBhvr>
                                      <p:tavLst>
                                        <p:tav tm="0">
                                          <p:val>
                                            <p:strVal val="#ppt_y"/>
                                          </p:val>
                                        </p:tav>
                                        <p:tav tm="100000">
                                          <p:val>
                                            <p:strVal val="#ppt_y"/>
                                          </p:val>
                                        </p:tav>
                                      </p:tavLst>
                                    </p:anim>
                                  </p:childTnLst>
                                </p:cTn>
                              </p:par>
                              <p:par>
                                <p:cTn id="159" presetID="2" presetClass="entr" presetSubtype="2" decel="100000" fill="hold" grpId="0" nodeType="withEffect">
                                  <p:stCondLst>
                                    <p:cond delay="0"/>
                                  </p:stCondLst>
                                  <p:childTnLst>
                                    <p:set>
                                      <p:cBhvr>
                                        <p:cTn id="160" dur="1" fill="hold">
                                          <p:stCondLst>
                                            <p:cond delay="0"/>
                                          </p:stCondLst>
                                        </p:cTn>
                                        <p:tgtEl>
                                          <p:spTgt spid="99"/>
                                        </p:tgtEl>
                                        <p:attrNameLst>
                                          <p:attrName>style.visibility</p:attrName>
                                        </p:attrNameLst>
                                      </p:cBhvr>
                                      <p:to>
                                        <p:strVal val="visible"/>
                                      </p:to>
                                    </p:set>
                                    <p:anim calcmode="lin" valueType="num">
                                      <p:cBhvr additive="base">
                                        <p:cTn id="161" dur="1000" fill="hold"/>
                                        <p:tgtEl>
                                          <p:spTgt spid="99"/>
                                        </p:tgtEl>
                                        <p:attrNameLst>
                                          <p:attrName>ppt_x</p:attrName>
                                        </p:attrNameLst>
                                      </p:cBhvr>
                                      <p:tavLst>
                                        <p:tav tm="0">
                                          <p:val>
                                            <p:strVal val="1+#ppt_w/2"/>
                                          </p:val>
                                        </p:tav>
                                        <p:tav tm="100000">
                                          <p:val>
                                            <p:strVal val="#ppt_x"/>
                                          </p:val>
                                        </p:tav>
                                      </p:tavLst>
                                    </p:anim>
                                    <p:anim calcmode="lin" valueType="num">
                                      <p:cBhvr additive="base">
                                        <p:cTn id="162" dur="1000" fill="hold"/>
                                        <p:tgtEl>
                                          <p:spTgt spid="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2" grpId="0" animBg="1"/>
      <p:bldP spid="22" grpId="1" animBg="1"/>
      <p:bldP spid="31" grpId="0" animBg="1"/>
      <p:bldP spid="16" grpId="0" animBg="1"/>
      <p:bldP spid="16" grpId="1" animBg="1"/>
      <p:bldP spid="17" grpId="0" animBg="1"/>
      <p:bldP spid="17" grpId="1" animBg="1"/>
      <p:bldP spid="18" grpId="0" animBg="1"/>
      <p:bldP spid="18" grpId="1" animBg="1"/>
      <p:bldP spid="21" grpId="0" animBg="1"/>
      <p:bldP spid="21" grpId="1" animBg="1"/>
      <p:bldP spid="28" grpId="0" animBg="1"/>
      <p:bldP spid="28" grpId="1" animBg="1"/>
      <p:bldP spid="32" grpId="0" animBg="1"/>
      <p:bldP spid="32" grpId="1" animBg="1"/>
      <p:bldP spid="33" grpId="0" animBg="1"/>
      <p:bldP spid="33" grpId="1" animBg="1"/>
      <p:bldP spid="34" grpId="0" animBg="1"/>
      <p:bldP spid="34" grpId="1" animBg="1"/>
      <p:bldP spid="96" grpId="0" animBg="1"/>
      <p:bldP spid="96" grpId="1" animBg="1"/>
      <p:bldP spid="97" grpId="0" animBg="1"/>
      <p:bldP spid="97" grpId="1" animBg="1"/>
      <p:bldP spid="98" grpId="0" animBg="1"/>
      <p:bldP spid="98" grpId="1" animBg="1"/>
      <p:bldP spid="100" grpId="0" animBg="1"/>
      <p:bldP spid="100" grpId="1" animBg="1"/>
      <p:bldP spid="102" grpId="0" animBg="1"/>
      <p:bldP spid="102" grpId="1" animBg="1"/>
      <p:bldP spid="104" grpId="0" animBg="1"/>
      <p:bldP spid="104"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9" grpId="0" animBg="1"/>
      <p:bldP spid="99" grpId="0"/>
    </p:bldLst>
  </p:timing>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44546A"/>
      </a:dk2>
      <a:lt2>
        <a:srgbClr val="E7E6E6"/>
      </a:lt2>
      <a:accent1>
        <a:srgbClr val="1457A5"/>
      </a:accent1>
      <a:accent2>
        <a:srgbClr val="FFAB19"/>
      </a:accent2>
      <a:accent3>
        <a:srgbClr val="EF2F58"/>
      </a:accent3>
      <a:accent4>
        <a:srgbClr val="F26297"/>
      </a:accent4>
      <a:accent5>
        <a:srgbClr val="55BF91"/>
      </a:accent5>
      <a:accent6>
        <a:srgbClr val="724099"/>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455</Words>
  <Application>Microsoft Office PowerPoint</Application>
  <PresentationFormat>宽屏</PresentationFormat>
  <Paragraphs>87</Paragraphs>
  <Slides>11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Poppins Light</vt:lpstr>
      <vt:lpstr>Segoe UI</vt:lpstr>
      <vt:lpstr>Arial</vt:lpstr>
      <vt:lpstr>Roboto</vt:lpstr>
      <vt:lpstr>Calibri</vt:lpstr>
      <vt:lpstr>Montserrat</vt:lpstr>
      <vt:lpstr>Source Sans Pro Light</vt:lpstr>
      <vt:lpstr>Lato Bold</vt:lpstr>
      <vt:lpstr>Coiny</vt:lpstr>
      <vt:lpstr>Gotham Ultra</vt:lpstr>
      <vt:lpstr>宋体</vt:lpstr>
      <vt:lpstr>HK Grotesk</vt:lpstr>
      <vt:lpstr>Lato Light</vt:lpstr>
      <vt:lpstr>Source Sans Pro</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luthfy duana</dc:creator>
  <cp:lastModifiedBy>86138</cp:lastModifiedBy>
  <cp:revision>146</cp:revision>
  <dcterms:created xsi:type="dcterms:W3CDTF">2019-11-08T03:01:10Z</dcterms:created>
  <dcterms:modified xsi:type="dcterms:W3CDTF">2021-11-11T03:22:13Z</dcterms:modified>
</cp:coreProperties>
</file>